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1"/>
  </p:handoutMasterIdLst>
  <p:sldIdLst>
    <p:sldId id="257" r:id="rId2"/>
    <p:sldId id="258" r:id="rId3"/>
    <p:sldId id="259" r:id="rId4"/>
    <p:sldId id="262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4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howGuides="1">
      <p:cViewPr>
        <p:scale>
          <a:sx n="70" d="100"/>
          <a:sy n="70" d="100"/>
        </p:scale>
        <p:origin x="-200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62134-C91D-4B09-BA51-C77052AB68C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/>
        </a:p>
      </dgm:t>
    </dgm:pt>
    <dgm:pt modelId="{0A8D1484-563A-46E7-B4CC-F472AA8AAB94}" type="parTrans" cxnId="{6528FC9B-681E-4C84-9447-A7698CC86B66}">
      <dgm:prSet/>
      <dgm:spPr/>
      <dgm:t>
        <a:bodyPr/>
        <a:lstStyle/>
        <a:p>
          <a:endParaRPr lang="en-US"/>
        </a:p>
      </dgm:t>
    </dgm:pt>
    <dgm:pt modelId="{D68445B9-E197-486C-A703-9DA70135194F}">
      <dgm:prSet phldrT="[Text]" custT="1"/>
      <dgm:spPr>
        <a:solidFill>
          <a:srgbClr val="0033A0"/>
        </a:solidFill>
      </dgm:spPr>
      <dgm:t>
        <a:bodyPr/>
        <a:lstStyle/>
        <a:p>
          <a:endParaRPr lang="en-US" sz="4800"/>
        </a:p>
      </dgm:t>
    </dgm:pt>
    <dgm:pt modelId="{EB3563C5-6714-45BB-9694-2225E279A2DD}" type="sibTrans" cxnId="{6528FC9B-681E-4C84-9447-A7698CC86B66}">
      <dgm:prSet/>
      <dgm:spPr/>
      <dgm:t>
        <a:bodyPr/>
        <a:lstStyle/>
        <a:p>
          <a:endParaRPr lang="en-US"/>
        </a:p>
      </dgm:t>
    </dgm:pt>
    <dgm:pt modelId="{00289C13-C6A8-4492-A029-4C85AC78845A}" type="parTrans" cxnId="{429DBCB3-E922-4598-9ECA-3548DEA6D01F}">
      <dgm:prSet/>
      <dgm:spPr/>
      <dgm:t>
        <a:bodyPr/>
        <a:lstStyle/>
        <a:p>
          <a:endParaRPr lang="en-US"/>
        </a:p>
      </dgm:t>
    </dgm:pt>
    <dgm:pt modelId="{5467DD4D-D9D1-4316-8B58-64E491D0D3EE}">
      <dgm:prSet phldrT="[Text]" custT="1"/>
      <dgm:spPr>
        <a:solidFill>
          <a:srgbClr val="0072CE"/>
        </a:solidFill>
      </dgm:spPr>
      <dgm:t>
        <a:bodyPr/>
        <a:lstStyle/>
        <a:p>
          <a:endParaRPr lang="en-US" sz="4800"/>
        </a:p>
      </dgm:t>
    </dgm:pt>
    <dgm:pt modelId="{31B52455-B6BE-484C-8C44-536EB1B79116}" type="sibTrans" cxnId="{429DBCB3-E922-4598-9ECA-3548DEA6D01F}">
      <dgm:prSet/>
      <dgm:spPr/>
      <dgm:t>
        <a:bodyPr/>
        <a:lstStyle/>
        <a:p>
          <a:endParaRPr lang="en-US"/>
        </a:p>
      </dgm:t>
    </dgm:pt>
    <dgm:pt modelId="{FF921AE6-44FC-401A-8EEA-364E9849745F}" type="parTrans" cxnId="{715DB389-A3B7-4964-81A9-1ACC671209EB}">
      <dgm:prSet/>
      <dgm:spPr/>
      <dgm:t>
        <a:bodyPr/>
        <a:lstStyle/>
        <a:p>
          <a:endParaRPr lang="en-US"/>
        </a:p>
      </dgm:t>
    </dgm:pt>
    <dgm:pt modelId="{8BAF6D48-92CE-4EB3-BDFC-4863F9264181}">
      <dgm:prSet phldrT="[Text]" custT="1"/>
      <dgm:spPr>
        <a:solidFill>
          <a:srgbClr val="00A9E0"/>
        </a:solidFill>
      </dgm:spPr>
      <dgm:t>
        <a:bodyPr/>
        <a:lstStyle/>
        <a:p>
          <a:endParaRPr lang="en-US" sz="4800"/>
        </a:p>
      </dgm:t>
    </dgm:pt>
    <dgm:pt modelId="{D23C9F20-37D5-4FF7-A81C-E71F47AD3121}" type="sibTrans" cxnId="{715DB389-A3B7-4964-81A9-1ACC671209EB}">
      <dgm:prSet/>
      <dgm:spPr/>
      <dgm:t>
        <a:bodyPr/>
        <a:lstStyle/>
        <a:p>
          <a:endParaRPr lang="en-US"/>
        </a:p>
      </dgm:t>
    </dgm:pt>
    <dgm:pt modelId="{C1CDF519-1A8C-440C-A9D7-7AF961343D93}" type="pres">
      <dgm:prSet presAssocID="{51562134-C91D-4B09-BA51-C77052AB68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BC16DB80-7BD3-47D2-9FDD-D974CA223185}" type="pres">
      <dgm:prSet presAssocID="{D68445B9-E197-486C-A703-9DA7013519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D71A1-31B6-4F71-BD93-95F46F34FFAF}" type="pres">
      <dgm:prSet presAssocID="{EB3563C5-6714-45BB-9694-2225E279A2DD}" presName="parTxOnlySpace" presStyleCnt="0"/>
      <dgm:spPr/>
      <dgm:t>
        <a:bodyPr/>
        <a:lstStyle/>
        <a:p>
          <a:endParaRPr/>
        </a:p>
      </dgm:t>
    </dgm:pt>
    <dgm:pt modelId="{C95E4666-8A26-4647-BB2F-E5F564660691}" type="pres">
      <dgm:prSet presAssocID="{5467DD4D-D9D1-4316-8B58-64E491D0D3E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56A31-E22A-434B-B90C-2D078EE8626B}" type="pres">
      <dgm:prSet presAssocID="{31B52455-B6BE-484C-8C44-536EB1B79116}" presName="parTxOnlySpace" presStyleCnt="0"/>
      <dgm:spPr/>
      <dgm:t>
        <a:bodyPr/>
        <a:lstStyle/>
        <a:p>
          <a:endParaRPr/>
        </a:p>
      </dgm:t>
    </dgm:pt>
    <dgm:pt modelId="{62B853FE-0022-46B2-8B0C-44B44859D940}" type="pres">
      <dgm:prSet presAssocID="{8BAF6D48-92CE-4EB3-BDFC-4863F92641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8FC9B-681E-4C84-9447-A7698CC86B66}" srcId="{51562134-C91D-4B09-BA51-C77052AB68CC}" destId="{D68445B9-E197-486C-A703-9DA70135194F}" srcOrd="0" destOrd="0" parTransId="{0A8D1484-563A-46E7-B4CC-F472AA8AAB94}" sibTransId="{EB3563C5-6714-45BB-9694-2225E279A2DD}"/>
    <dgm:cxn modelId="{C603B4D1-6D61-4D0B-892F-EA791DA983E8}" type="presOf" srcId="{8BAF6D48-92CE-4EB3-BDFC-4863F9264181}" destId="{62B853FE-0022-46B2-8B0C-44B44859D940}" srcOrd="0" destOrd="0" presId="urn:microsoft.com/office/officeart/2005/8/layout/chevron1"/>
    <dgm:cxn modelId="{E9766F21-1671-4A72-B12F-9C2679C0893B}" type="presOf" srcId="{5467DD4D-D9D1-4316-8B58-64E491D0D3EE}" destId="{C95E4666-8A26-4647-BB2F-E5F564660691}" srcOrd="0" destOrd="0" presId="urn:microsoft.com/office/officeart/2005/8/layout/chevron1"/>
    <dgm:cxn modelId="{C5BDA578-2402-403A-892A-DB24EA357ECF}" type="presOf" srcId="{D68445B9-E197-486C-A703-9DA70135194F}" destId="{BC16DB80-7BD3-47D2-9FDD-D974CA223185}" srcOrd="0" destOrd="0" presId="urn:microsoft.com/office/officeart/2005/8/layout/chevron1"/>
    <dgm:cxn modelId="{429DBCB3-E922-4598-9ECA-3548DEA6D01F}" srcId="{51562134-C91D-4B09-BA51-C77052AB68CC}" destId="{5467DD4D-D9D1-4316-8B58-64E491D0D3EE}" srcOrd="1" destOrd="0" parTransId="{00289C13-C6A8-4492-A029-4C85AC78845A}" sibTransId="{31B52455-B6BE-484C-8C44-536EB1B79116}"/>
    <dgm:cxn modelId="{7AB60259-9FD0-434C-A85D-16058B681B14}" type="presOf" srcId="{51562134-C91D-4B09-BA51-C77052AB68CC}" destId="{C1CDF519-1A8C-440C-A9D7-7AF961343D93}" srcOrd="0" destOrd="0" presId="urn:microsoft.com/office/officeart/2005/8/layout/chevron1"/>
    <dgm:cxn modelId="{715DB389-A3B7-4964-81A9-1ACC671209EB}" srcId="{51562134-C91D-4B09-BA51-C77052AB68CC}" destId="{8BAF6D48-92CE-4EB3-BDFC-4863F9264181}" srcOrd="2" destOrd="0" parTransId="{FF921AE6-44FC-401A-8EEA-364E9849745F}" sibTransId="{D23C9F20-37D5-4FF7-A81C-E71F47AD3121}"/>
    <dgm:cxn modelId="{FA540C1B-E987-412D-884E-F8F797F9B6F6}" type="presParOf" srcId="{C1CDF519-1A8C-440C-A9D7-7AF961343D93}" destId="{BC16DB80-7BD3-47D2-9FDD-D974CA223185}" srcOrd="0" destOrd="0" presId="urn:microsoft.com/office/officeart/2005/8/layout/chevron1"/>
    <dgm:cxn modelId="{5CC09581-6CA9-43C8-80F9-53BDE08F9EE5}" type="presParOf" srcId="{C1CDF519-1A8C-440C-A9D7-7AF961343D93}" destId="{DCED71A1-31B6-4F71-BD93-95F46F34FFAF}" srcOrd="1" destOrd="0" presId="urn:microsoft.com/office/officeart/2005/8/layout/chevron1"/>
    <dgm:cxn modelId="{17EE596E-8C86-45F3-A64F-2177FC3401FD}" type="presParOf" srcId="{C1CDF519-1A8C-440C-A9D7-7AF961343D93}" destId="{C95E4666-8A26-4647-BB2F-E5F564660691}" srcOrd="2" destOrd="0" presId="urn:microsoft.com/office/officeart/2005/8/layout/chevron1"/>
    <dgm:cxn modelId="{A9808E12-1C1F-4083-8B7E-1D23ECB19F3B}" type="presParOf" srcId="{C1CDF519-1A8C-440C-A9D7-7AF961343D93}" destId="{BCE56A31-E22A-434B-B90C-2D078EE8626B}" srcOrd="3" destOrd="0" presId="urn:microsoft.com/office/officeart/2005/8/layout/chevron1"/>
    <dgm:cxn modelId="{348A8F87-32C5-4433-8122-22D1FE70BA90}" type="presParOf" srcId="{C1CDF519-1A8C-440C-A9D7-7AF961343D93}" destId="{62B853FE-0022-46B2-8B0C-44B44859D9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965A-04ED-467A-86BF-D2979A16F4A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B6F2CA0-48D9-4DF6-BB3B-9F45A232F487}" type="parTrans" cxnId="{7C73A129-DBD1-4F3B-8137-C89A182B57C8}">
      <dgm:prSet/>
      <dgm:spPr/>
      <dgm:t>
        <a:bodyPr/>
        <a:lstStyle/>
        <a:p>
          <a:endParaRPr lang="en-US"/>
        </a:p>
      </dgm:t>
    </dgm:pt>
    <dgm:pt modelId="{BFF52BCE-25E3-4CA4-BDEE-FACC666CFBFE}">
      <dgm:prSet phldrT="[Text]" custT="1"/>
      <dgm:spPr>
        <a:solidFill>
          <a:srgbClr val="153A9F"/>
        </a:solidFill>
      </dgm:spPr>
      <dgm:t>
        <a:bodyPr/>
        <a:lstStyle/>
        <a:p>
          <a:pPr>
            <a:lnSpc>
              <a:spcPct val="100000"/>
            </a:lnSpc>
          </a:pPr>
          <a:endParaRPr lang="en-US" sz="2400" b="1" i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731CC-B7F6-41D5-872E-0453F7791709}" type="sibTrans" cxnId="{7C73A129-DBD1-4F3B-8137-C89A182B57C8}">
      <dgm:prSet/>
      <dgm:spPr/>
      <dgm:t>
        <a:bodyPr/>
        <a:lstStyle/>
        <a:p>
          <a:endParaRPr lang="en-US"/>
        </a:p>
      </dgm:t>
    </dgm:pt>
    <dgm:pt modelId="{B80CECD6-8DEE-4AA3-8020-6A3AC794766E}" type="parTrans" cxnId="{4605236A-8581-416C-89DB-0576EF18F012}">
      <dgm:prSet/>
      <dgm:spPr/>
      <dgm:t>
        <a:bodyPr/>
        <a:lstStyle/>
        <a:p>
          <a:endParaRPr lang="en-US"/>
        </a:p>
      </dgm:t>
    </dgm:pt>
    <dgm:pt modelId="{B07359A6-BAC1-4A61-AD51-A5C343712147}">
      <dgm:prSet phldrT="[Text]" custT="1"/>
      <dgm:spPr>
        <a:solidFill>
          <a:srgbClr val="00A9E0">
            <a:alpha val="92000"/>
          </a:srgbClr>
        </a:solidFill>
      </dgm:spPr>
      <dgm:t>
        <a:bodyPr/>
        <a:lstStyle/>
        <a:p>
          <a:pPr>
            <a:lnSpc>
              <a:spcPct val="100000"/>
            </a:lnSpc>
          </a:pPr>
          <a:endParaRPr lang="en-US" sz="2400" b="1" i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42023B-3A9C-4D45-ABCB-9A7C6DA8A25D}" type="sibTrans" cxnId="{4605236A-8581-416C-89DB-0576EF18F012}">
      <dgm:prSet/>
      <dgm:spPr/>
      <dgm:t>
        <a:bodyPr/>
        <a:lstStyle/>
        <a:p>
          <a:endParaRPr lang="en-US"/>
        </a:p>
      </dgm:t>
    </dgm:pt>
    <dgm:pt modelId="{A8448ACE-CC38-4704-9110-4D00006839F0}" type="parTrans" cxnId="{AB45AAA2-E9CD-45C8-981B-C7050DB936A7}">
      <dgm:prSet/>
      <dgm:spPr/>
      <dgm:t>
        <a:bodyPr/>
        <a:lstStyle/>
        <a:p>
          <a:endParaRPr lang="en-US"/>
        </a:p>
      </dgm:t>
    </dgm:pt>
    <dgm:pt modelId="{273D7080-5B3B-43DC-9A54-DB8B64192441}">
      <dgm:prSet phldrT="[Text]" custT="1"/>
      <dgm:spPr>
        <a:solidFill>
          <a:srgbClr val="0072CE">
            <a:alpha val="92000"/>
          </a:srgbClr>
        </a:solidFill>
      </dgm:spPr>
      <dgm:t>
        <a:bodyPr/>
        <a:lstStyle/>
        <a:p>
          <a:pPr algn="ctr">
            <a:lnSpc>
              <a:spcPct val="100000"/>
            </a:lnSpc>
          </a:pPr>
          <a:endParaRPr lang="en-US" sz="2400" b="1" i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1E2249-06A6-40DD-967F-4CC8772BF7CD}" type="sibTrans" cxnId="{AB45AAA2-E9CD-45C8-981B-C7050DB936A7}">
      <dgm:prSet/>
      <dgm:spPr/>
      <dgm:t>
        <a:bodyPr/>
        <a:lstStyle/>
        <a:p>
          <a:endParaRPr lang="en-US"/>
        </a:p>
      </dgm:t>
    </dgm:pt>
    <dgm:pt modelId="{E357890D-CCBE-40F0-AFE5-C6287C558ADA}" type="pres">
      <dgm:prSet presAssocID="{AFD1965A-04ED-467A-86BF-D2979A16F4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D61E6CC2-7977-46EE-8DD5-10A1A7C44FC9}" type="pres">
      <dgm:prSet presAssocID="{BFF52BCE-25E3-4CA4-BDEE-FACC666CFBFE}" presName="circ1" presStyleLbl="vennNode1" presStyleIdx="0" presStyleCnt="3"/>
      <dgm:spPr/>
      <dgm:t>
        <a:bodyPr/>
        <a:lstStyle/>
        <a:p>
          <a:endParaRPr lang="en-US"/>
        </a:p>
      </dgm:t>
    </dgm:pt>
    <dgm:pt modelId="{27B7E457-D31B-4591-8C07-70A2E29A9540}" type="pres">
      <dgm:prSet presAssocID="{BFF52BCE-25E3-4CA4-BDEE-FACC666CFB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9249C-E56A-4E71-B28C-E6F799D42A75}" type="pres">
      <dgm:prSet presAssocID="{B07359A6-BAC1-4A61-AD51-A5C343712147}" presName="circ2" presStyleLbl="vennNode1" presStyleIdx="1" presStyleCnt="3"/>
      <dgm:spPr/>
      <dgm:t>
        <a:bodyPr/>
        <a:lstStyle/>
        <a:p>
          <a:endParaRPr lang="en-US"/>
        </a:p>
      </dgm:t>
    </dgm:pt>
    <dgm:pt modelId="{0FA36681-5BAE-45AF-A1B4-C5D950F7D0C5}" type="pres">
      <dgm:prSet presAssocID="{B07359A6-BAC1-4A61-AD51-A5C3437121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8BCE3-ABEB-4375-96F4-2957E30CA7AF}" type="pres">
      <dgm:prSet presAssocID="{273D7080-5B3B-43DC-9A54-DB8B64192441}" presName="circ3" presStyleLbl="vennNode1" presStyleIdx="2" presStyleCnt="3"/>
      <dgm:spPr/>
      <dgm:t>
        <a:bodyPr/>
        <a:lstStyle/>
        <a:p>
          <a:endParaRPr lang="en-US"/>
        </a:p>
      </dgm:t>
    </dgm:pt>
    <dgm:pt modelId="{6CA7E3C7-063A-4B44-83FC-D27A3291B84D}" type="pres">
      <dgm:prSet presAssocID="{273D7080-5B3B-43DC-9A54-DB8B641924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A2744-A329-47D4-BDA3-848745C659BB}" type="presOf" srcId="{BFF52BCE-25E3-4CA4-BDEE-FACC666CFBFE}" destId="{27B7E457-D31B-4591-8C07-70A2E29A9540}" srcOrd="1" destOrd="0" presId="urn:microsoft.com/office/officeart/2005/8/layout/venn1"/>
    <dgm:cxn modelId="{786368AC-B8F7-4DC5-BE47-110D94675E02}" type="presOf" srcId="{AFD1965A-04ED-467A-86BF-D2979A16F4A6}" destId="{E357890D-CCBE-40F0-AFE5-C6287C558ADA}" srcOrd="0" destOrd="0" presId="urn:microsoft.com/office/officeart/2005/8/layout/venn1"/>
    <dgm:cxn modelId="{4605236A-8581-416C-89DB-0576EF18F012}" srcId="{AFD1965A-04ED-467A-86BF-D2979A16F4A6}" destId="{B07359A6-BAC1-4A61-AD51-A5C343712147}" srcOrd="1" destOrd="0" parTransId="{B80CECD6-8DEE-4AA3-8020-6A3AC794766E}" sibTransId="{1642023B-3A9C-4D45-ABCB-9A7C6DA8A25D}"/>
    <dgm:cxn modelId="{7C73A129-DBD1-4F3B-8137-C89A182B57C8}" srcId="{AFD1965A-04ED-467A-86BF-D2979A16F4A6}" destId="{BFF52BCE-25E3-4CA4-BDEE-FACC666CFBFE}" srcOrd="0" destOrd="0" parTransId="{8B6F2CA0-48D9-4DF6-BB3B-9F45A232F487}" sibTransId="{1F9731CC-B7F6-41D5-872E-0453F7791709}"/>
    <dgm:cxn modelId="{61569ACD-24C3-43A4-BF5F-D233DAEC815D}" type="presOf" srcId="{B07359A6-BAC1-4A61-AD51-A5C343712147}" destId="{0FA36681-5BAE-45AF-A1B4-C5D950F7D0C5}" srcOrd="1" destOrd="0" presId="urn:microsoft.com/office/officeart/2005/8/layout/venn1"/>
    <dgm:cxn modelId="{289D7BAB-95F8-410D-BE56-C76064BA1DEE}" type="presOf" srcId="{BFF52BCE-25E3-4CA4-BDEE-FACC666CFBFE}" destId="{D61E6CC2-7977-46EE-8DD5-10A1A7C44FC9}" srcOrd="0" destOrd="0" presId="urn:microsoft.com/office/officeart/2005/8/layout/venn1"/>
    <dgm:cxn modelId="{AB45AAA2-E9CD-45C8-981B-C7050DB936A7}" srcId="{AFD1965A-04ED-467A-86BF-D2979A16F4A6}" destId="{273D7080-5B3B-43DC-9A54-DB8B64192441}" srcOrd="2" destOrd="0" parTransId="{A8448ACE-CC38-4704-9110-4D00006839F0}" sibTransId="{0A1E2249-06A6-40DD-967F-4CC8772BF7CD}"/>
    <dgm:cxn modelId="{CFC86B56-0D0A-40A5-B1D5-AB006E33EE91}" type="presOf" srcId="{273D7080-5B3B-43DC-9A54-DB8B64192441}" destId="{6CA7E3C7-063A-4B44-83FC-D27A3291B84D}" srcOrd="1" destOrd="0" presId="urn:microsoft.com/office/officeart/2005/8/layout/venn1"/>
    <dgm:cxn modelId="{EA599B09-69A5-4266-AB00-7171AEF22E7E}" type="presOf" srcId="{B07359A6-BAC1-4A61-AD51-A5C343712147}" destId="{6649249C-E56A-4E71-B28C-E6F799D42A75}" srcOrd="0" destOrd="0" presId="urn:microsoft.com/office/officeart/2005/8/layout/venn1"/>
    <dgm:cxn modelId="{E7D208E5-BC96-4937-8DB8-AEF0C80C7543}" type="presOf" srcId="{273D7080-5B3B-43DC-9A54-DB8B64192441}" destId="{D828BCE3-ABEB-4375-96F4-2957E30CA7AF}" srcOrd="0" destOrd="0" presId="urn:microsoft.com/office/officeart/2005/8/layout/venn1"/>
    <dgm:cxn modelId="{EFF6B96E-B75F-4B95-AA46-993BAD5C8033}" type="presParOf" srcId="{E357890D-CCBE-40F0-AFE5-C6287C558ADA}" destId="{D61E6CC2-7977-46EE-8DD5-10A1A7C44FC9}" srcOrd="0" destOrd="0" presId="urn:microsoft.com/office/officeart/2005/8/layout/venn1"/>
    <dgm:cxn modelId="{EBDC03DF-1F79-4465-97FF-0FCEF23CC262}" type="presParOf" srcId="{E357890D-CCBE-40F0-AFE5-C6287C558ADA}" destId="{27B7E457-D31B-4591-8C07-70A2E29A9540}" srcOrd="1" destOrd="0" presId="urn:microsoft.com/office/officeart/2005/8/layout/venn1"/>
    <dgm:cxn modelId="{5726BAE7-2A76-4E6E-AA06-C214E5443603}" type="presParOf" srcId="{E357890D-CCBE-40F0-AFE5-C6287C558ADA}" destId="{6649249C-E56A-4E71-B28C-E6F799D42A75}" srcOrd="2" destOrd="0" presId="urn:microsoft.com/office/officeart/2005/8/layout/venn1"/>
    <dgm:cxn modelId="{AF8D912D-B9A5-487B-8B52-DBC3D65BCB02}" type="presParOf" srcId="{E357890D-CCBE-40F0-AFE5-C6287C558ADA}" destId="{0FA36681-5BAE-45AF-A1B4-C5D950F7D0C5}" srcOrd="3" destOrd="0" presId="urn:microsoft.com/office/officeart/2005/8/layout/venn1"/>
    <dgm:cxn modelId="{05A394B6-C175-4A31-BE72-7801694EDE40}" type="presParOf" srcId="{E357890D-CCBE-40F0-AFE5-C6287C558ADA}" destId="{D828BCE3-ABEB-4375-96F4-2957E30CA7AF}" srcOrd="4" destOrd="0" presId="urn:microsoft.com/office/officeart/2005/8/layout/venn1"/>
    <dgm:cxn modelId="{0882ADD9-36C0-423D-87A3-1B7133FC2395}" type="presParOf" srcId="{E357890D-CCBE-40F0-AFE5-C6287C558ADA}" destId="{6CA7E3C7-063A-4B44-83FC-D27A3291B8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F167B-D76F-43A7-8337-CEAD97220F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4BF9C-F319-4556-928C-72A2D23DAA92}" type="parTrans" cxnId="{776E07BD-8AC8-40B0-9266-7F51150C9694}">
      <dgm:prSet/>
      <dgm:spPr/>
      <dgm:t>
        <a:bodyPr/>
        <a:lstStyle/>
        <a:p>
          <a:endParaRPr lang="en-US" baseline="0"/>
        </a:p>
      </dgm:t>
    </dgm:pt>
    <dgm:pt modelId="{44118D89-6599-433B-A04A-C63FE5EEB2F1}">
      <dgm:prSet phldrT="[Text]" custT="1"/>
      <dgm:spPr/>
      <dgm:t>
        <a:bodyPr/>
        <a:lstStyle/>
        <a:p>
          <a:r>
            <a:rPr lang="en-US" sz="2400" baseline="0" smtClean="0"/>
            <a:t>Procurement Exceptions</a:t>
          </a:r>
          <a:endParaRPr lang="en-US" sz="2400" baseline="0"/>
        </a:p>
      </dgm:t>
    </dgm:pt>
    <dgm:pt modelId="{03C650E1-550F-4BC2-873B-2BF2458E0287}" type="parTrans" cxnId="{5B8885CD-90A4-463B-8662-020E2FC3EF34}">
      <dgm:prSet/>
      <dgm:spPr/>
      <dgm:t>
        <a:bodyPr/>
        <a:lstStyle/>
        <a:p>
          <a:endParaRPr lang="en-US" baseline="0"/>
        </a:p>
      </dgm:t>
    </dgm:pt>
    <dgm:pt modelId="{1C6113DE-A3CD-48EF-97B6-0A8D5389F1C7}">
      <dgm:prSet phldrT="[Text]" custT="1"/>
      <dgm:spPr/>
      <dgm:t>
        <a:bodyPr/>
        <a:lstStyle/>
        <a:p>
          <a:r>
            <a:rPr lang="en-US" sz="1000" baseline="0" smtClean="0"/>
            <a:t>Is it a sole source?</a:t>
          </a:r>
          <a:endParaRPr lang="en-US" sz="1000" baseline="0"/>
        </a:p>
      </dgm:t>
    </dgm:pt>
    <dgm:pt modelId="{4135C6F9-95F8-4A43-A067-803C39AD36D0}" type="parTrans" cxnId="{65AAF3FA-07DC-43C4-A183-E3C53B4673DE}">
      <dgm:prSet/>
      <dgm:spPr/>
      <dgm:t>
        <a:bodyPr/>
        <a:lstStyle/>
        <a:p>
          <a:endParaRPr lang="en-US" baseline="0"/>
        </a:p>
      </dgm:t>
    </dgm:pt>
    <dgm:pt modelId="{14DBD836-B272-49AA-833B-9F85A1A15BEA}">
      <dgm:prSet custT="1"/>
      <dgm:spPr/>
      <dgm:t>
        <a:bodyPr/>
        <a:lstStyle/>
        <a:p>
          <a:r>
            <a:rPr lang="en-US" sz="800" baseline="0" smtClean="0"/>
            <a:t>Items available only from a single provider</a:t>
          </a:r>
          <a:endParaRPr lang="en-US" sz="800" baseline="0"/>
        </a:p>
      </dgm:t>
    </dgm:pt>
    <dgm:pt modelId="{4BFD9561-929E-4EEE-99CC-3F3F07364598}" type="parTrans" cxnId="{F80936D3-6AF1-4F17-B923-1242100A08D7}">
      <dgm:prSet/>
      <dgm:spPr/>
      <dgm:t>
        <a:bodyPr/>
        <a:lstStyle/>
        <a:p>
          <a:endParaRPr lang="en-US" baseline="0"/>
        </a:p>
      </dgm:t>
    </dgm:pt>
    <dgm:pt modelId="{BFB898E6-C135-4348-A03A-2A555D579D93}">
      <dgm:prSet custT="1"/>
      <dgm:spPr/>
      <dgm:t>
        <a:bodyPr/>
        <a:lstStyle/>
        <a:p>
          <a:r>
            <a:rPr lang="en-US" sz="900" baseline="0" smtClean="0"/>
            <a:t>Monopolies</a:t>
          </a:r>
          <a:endParaRPr lang="en-US" sz="900" baseline="0"/>
        </a:p>
      </dgm:t>
    </dgm:pt>
    <dgm:pt modelId="{4DAB0BEB-7345-4B97-BAF5-E24584C7C012}" type="sibTrans" cxnId="{F80936D3-6AF1-4F17-B923-1242100A08D7}">
      <dgm:prSet/>
      <dgm:spPr/>
      <dgm:t>
        <a:bodyPr/>
        <a:lstStyle/>
        <a:p>
          <a:endParaRPr lang="en-US" baseline="0"/>
        </a:p>
      </dgm:t>
    </dgm:pt>
    <dgm:pt modelId="{BDE14671-09DF-4C6A-B63C-CDA1AF6A9F20}" type="parTrans" cxnId="{6B2AF35C-5521-4F51-BAF3-DC8F1C686D32}">
      <dgm:prSet/>
      <dgm:spPr/>
      <dgm:t>
        <a:bodyPr/>
        <a:lstStyle/>
        <a:p>
          <a:endParaRPr lang="en-US" baseline="0"/>
        </a:p>
      </dgm:t>
    </dgm:pt>
    <dgm:pt modelId="{646B02C2-6DE2-4AED-AD4E-78A23FCA1008}">
      <dgm:prSet custT="1"/>
      <dgm:spPr/>
      <dgm:t>
        <a:bodyPr/>
        <a:lstStyle/>
        <a:p>
          <a:r>
            <a:rPr lang="en-US" sz="900" baseline="0" smtClean="0"/>
            <a:t>Utilities</a:t>
          </a:r>
          <a:endParaRPr lang="en-US" sz="600" baseline="0"/>
        </a:p>
      </dgm:t>
    </dgm:pt>
    <dgm:pt modelId="{BFBD7297-3EA6-4FE8-929A-74CA0242AD1B}" type="sibTrans" cxnId="{6B2AF35C-5521-4F51-BAF3-DC8F1C686D32}">
      <dgm:prSet/>
      <dgm:spPr/>
      <dgm:t>
        <a:bodyPr/>
        <a:lstStyle/>
        <a:p>
          <a:endParaRPr lang="en-US" baseline="0"/>
        </a:p>
      </dgm:t>
    </dgm:pt>
    <dgm:pt modelId="{60F2D03A-3E41-41C2-B5D3-03EE36A8C31D}" type="parTrans" cxnId="{043CBD9A-0F08-44C9-9211-ADF996EF2BF8}">
      <dgm:prSet/>
      <dgm:spPr/>
      <dgm:t>
        <a:bodyPr/>
        <a:lstStyle/>
        <a:p>
          <a:endParaRPr lang="en-US" baseline="0"/>
        </a:p>
      </dgm:t>
    </dgm:pt>
    <dgm:pt modelId="{AA4E6D0A-E23C-4A6A-A784-9A12C1F2A8C3}">
      <dgm:prSet custT="1"/>
      <dgm:spPr/>
      <dgm:t>
        <a:bodyPr/>
        <a:lstStyle/>
        <a:p>
          <a:r>
            <a:rPr lang="en-US" sz="900" baseline="0" smtClean="0"/>
            <a:t>Patent, copyright</a:t>
          </a:r>
          <a:endParaRPr lang="en-US" sz="900" baseline="0"/>
        </a:p>
      </dgm:t>
    </dgm:pt>
    <dgm:pt modelId="{36CE49F8-00E4-4013-A418-173C3A6F617D}" type="sibTrans" cxnId="{043CBD9A-0F08-44C9-9211-ADF996EF2BF8}">
      <dgm:prSet/>
      <dgm:spPr/>
      <dgm:t>
        <a:bodyPr/>
        <a:lstStyle/>
        <a:p>
          <a:endParaRPr lang="en-US" baseline="0"/>
        </a:p>
      </dgm:t>
    </dgm:pt>
    <dgm:pt modelId="{A857ADC3-E341-48CB-8A09-CD689FD93560}" type="parTrans" cxnId="{C02519FC-FEEB-4E32-8A0D-C2051663442D}">
      <dgm:prSet/>
      <dgm:spPr/>
      <dgm:t>
        <a:bodyPr/>
        <a:lstStyle/>
        <a:p>
          <a:endParaRPr lang="en-US" baseline="0"/>
        </a:p>
      </dgm:t>
    </dgm:pt>
    <dgm:pt modelId="{214AE213-5EA2-4E58-8F1C-8321F6F35B02}">
      <dgm:prSet custT="1"/>
      <dgm:spPr/>
      <dgm:t>
        <a:bodyPr/>
        <a:lstStyle/>
        <a:p>
          <a:r>
            <a:rPr lang="en-US" sz="900" baseline="0" smtClean="0"/>
            <a:t>Films, manuscripts, or books</a:t>
          </a:r>
          <a:endParaRPr lang="en-US" sz="900" baseline="0"/>
        </a:p>
      </dgm:t>
    </dgm:pt>
    <dgm:pt modelId="{E9EEA0B3-A943-4DE9-9CFC-D650743BB82E}" type="sibTrans" cxnId="{C02519FC-FEEB-4E32-8A0D-C2051663442D}">
      <dgm:prSet/>
      <dgm:spPr/>
      <dgm:t>
        <a:bodyPr/>
        <a:lstStyle/>
        <a:p>
          <a:endParaRPr lang="en-US" baseline="0"/>
        </a:p>
      </dgm:t>
    </dgm:pt>
    <dgm:pt modelId="{70E06E20-2C35-4E62-B929-F168DB46C2E7}" type="parTrans" cxnId="{99E6F50C-FB8E-4336-A139-CE7929D07178}">
      <dgm:prSet/>
      <dgm:spPr/>
      <dgm:t>
        <a:bodyPr/>
        <a:lstStyle/>
        <a:p>
          <a:endParaRPr lang="en-US" baseline="0"/>
        </a:p>
      </dgm:t>
    </dgm:pt>
    <dgm:pt modelId="{B91E0C1B-BEFA-4C77-AAE6-4C58451CCB6D}">
      <dgm:prSet custT="1"/>
      <dgm:spPr/>
      <dgm:t>
        <a:bodyPr/>
        <a:lstStyle/>
        <a:p>
          <a:r>
            <a:rPr lang="en-US" sz="900" baseline="0" smtClean="0"/>
            <a:t>Captive replacement   parts</a:t>
          </a:r>
          <a:endParaRPr lang="en-US" sz="900" baseline="0"/>
        </a:p>
      </dgm:t>
    </dgm:pt>
    <dgm:pt modelId="{C67BC5A6-AAD6-4C22-82D2-BF9059EAF9F3}" type="sibTrans" cxnId="{99E6F50C-FB8E-4336-A139-CE7929D07178}">
      <dgm:prSet/>
      <dgm:spPr/>
      <dgm:t>
        <a:bodyPr/>
        <a:lstStyle/>
        <a:p>
          <a:endParaRPr lang="en-US" baseline="0"/>
        </a:p>
      </dgm:t>
    </dgm:pt>
    <dgm:pt modelId="{EA14940D-6232-489F-9371-A88BBE9D3BA0}" type="parTrans" cxnId="{5DC6083B-C665-4C2F-A165-05032D57510C}">
      <dgm:prSet/>
      <dgm:spPr/>
      <dgm:t>
        <a:bodyPr/>
        <a:lstStyle/>
        <a:p>
          <a:endParaRPr lang="en-US" baseline="0"/>
        </a:p>
      </dgm:t>
    </dgm:pt>
    <dgm:pt modelId="{B01950C0-D223-4B43-849D-056D3E299FF9}" type="asst">
      <dgm:prSet custT="1"/>
      <dgm:spPr/>
      <dgm:t>
        <a:bodyPr/>
        <a:lstStyle/>
        <a:p>
          <a:r>
            <a:rPr lang="en-US" sz="900" baseline="0" smtClean="0"/>
            <a:t>If any of these apply, use your Sole Source form</a:t>
          </a:r>
          <a:endParaRPr lang="en-US" sz="1000" baseline="0"/>
        </a:p>
      </dgm:t>
    </dgm:pt>
    <dgm:pt modelId="{387B8E37-9AB8-403A-B1B0-A64C995ACAD0}" type="sibTrans" cxnId="{5DC6083B-C665-4C2F-A165-05032D57510C}">
      <dgm:prSet/>
      <dgm:spPr/>
      <dgm:t>
        <a:bodyPr/>
        <a:lstStyle/>
        <a:p>
          <a:endParaRPr lang="en-US" baseline="0"/>
        </a:p>
      </dgm:t>
    </dgm:pt>
    <dgm:pt modelId="{72BC025F-BF37-4C48-8D03-5CF6E1A005D9}" type="sibTrans" cxnId="{65AAF3FA-07DC-43C4-A183-E3C53B4673DE}">
      <dgm:prSet/>
      <dgm:spPr/>
      <dgm:t>
        <a:bodyPr/>
        <a:lstStyle/>
        <a:p>
          <a:endParaRPr lang="en-US" baseline="0"/>
        </a:p>
      </dgm:t>
    </dgm:pt>
    <dgm:pt modelId="{8A139F95-F345-48F6-A8CB-18DF1B7E95FC}" type="sibTrans" cxnId="{5B8885CD-90A4-463B-8662-020E2FC3EF34}">
      <dgm:prSet/>
      <dgm:spPr/>
      <dgm:t>
        <a:bodyPr/>
        <a:lstStyle/>
        <a:p>
          <a:endParaRPr lang="en-US" baseline="0"/>
        </a:p>
      </dgm:t>
    </dgm:pt>
    <dgm:pt modelId="{5C09F993-9CB9-46EB-A684-7ED73D335DF9}" type="parTrans" cxnId="{21D8C036-6782-4B82-9F24-EACC5A1A8581}">
      <dgm:prSet/>
      <dgm:spPr/>
      <dgm:t>
        <a:bodyPr/>
        <a:lstStyle/>
        <a:p>
          <a:endParaRPr lang="en-US" baseline="0"/>
        </a:p>
      </dgm:t>
    </dgm:pt>
    <dgm:pt modelId="{753A4B5E-AF0F-46A8-8A11-C6FF58353425}">
      <dgm:prSet custT="1"/>
      <dgm:spPr/>
      <dgm:t>
        <a:bodyPr/>
        <a:lstStyle/>
        <a:p>
          <a:r>
            <a:rPr lang="en-US" sz="800" baseline="0" smtClean="0"/>
            <a:t>Is it an emergency?</a:t>
          </a:r>
          <a:endParaRPr lang="en-US" sz="800" baseline="0"/>
        </a:p>
      </dgm:t>
    </dgm:pt>
    <dgm:pt modelId="{7DA165B4-CBF6-4DA4-884F-5D09FEEC2156}" type="parTrans" cxnId="{5D5A0834-8F91-4B78-87BD-3761597DF546}">
      <dgm:prSet/>
      <dgm:spPr/>
      <dgm:t>
        <a:bodyPr/>
        <a:lstStyle/>
        <a:p>
          <a:endParaRPr lang="en-US" baseline="0"/>
        </a:p>
      </dgm:t>
    </dgm:pt>
    <dgm:pt modelId="{A73E08E7-A44A-4DE1-8473-8088D72871C5}">
      <dgm:prSet custT="1"/>
      <dgm:spPr/>
      <dgm:t>
        <a:bodyPr/>
        <a:lstStyle/>
        <a:p>
          <a:r>
            <a:rPr lang="en-US" sz="800" baseline="0" smtClean="0"/>
            <a:t>Immediate purchase required</a:t>
          </a:r>
          <a:endParaRPr lang="en-US" sz="800" baseline="0"/>
        </a:p>
      </dgm:t>
    </dgm:pt>
    <dgm:pt modelId="{D6DA0E05-C0DE-4C42-9ADB-9319D495767A}" type="parTrans" cxnId="{E7D3DA4B-6D7A-4EB9-85A4-22D06F0DFC10}">
      <dgm:prSet/>
      <dgm:spPr/>
      <dgm:t>
        <a:bodyPr/>
        <a:lstStyle/>
        <a:p>
          <a:endParaRPr lang="en-US" baseline="0"/>
        </a:p>
      </dgm:t>
    </dgm:pt>
    <dgm:pt modelId="{51ECC38E-129A-4CAA-851B-CE2558F6E615}">
      <dgm:prSet custT="1"/>
      <dgm:spPr/>
      <dgm:t>
        <a:bodyPr/>
        <a:lstStyle/>
        <a:p>
          <a:r>
            <a:rPr lang="en-US" sz="800" baseline="0" smtClean="0"/>
            <a:t>Destroyed, severely damaged, or experiences a major unforeseen operational or structural failure</a:t>
          </a:r>
          <a:endParaRPr lang="en-US" sz="800" baseline="0"/>
        </a:p>
      </dgm:t>
    </dgm:pt>
    <dgm:pt modelId="{7E66B473-E2FE-4205-B49C-341461CB9E37}" type="sibTrans" cxnId="{E7D3DA4B-6D7A-4EB9-85A4-22D06F0DFC10}">
      <dgm:prSet/>
      <dgm:spPr/>
      <dgm:t>
        <a:bodyPr/>
        <a:lstStyle/>
        <a:p>
          <a:endParaRPr lang="en-US" baseline="0"/>
        </a:p>
      </dgm:t>
    </dgm:pt>
    <dgm:pt modelId="{42EFDB15-7EB4-42EF-82C9-791D4B32CF41}" type="parTrans" cxnId="{2895AA78-C61E-4091-BE99-50207C4C0A87}">
      <dgm:prSet/>
      <dgm:spPr/>
      <dgm:t>
        <a:bodyPr/>
        <a:lstStyle/>
        <a:p>
          <a:endParaRPr lang="en-US" baseline="0"/>
        </a:p>
      </dgm:t>
    </dgm:pt>
    <dgm:pt modelId="{BA4F28A3-C205-46D9-8B58-10A5A58D9AF8}">
      <dgm:prSet custT="1"/>
      <dgm:spPr/>
      <dgm:t>
        <a:bodyPr/>
        <a:lstStyle/>
        <a:p>
          <a:r>
            <a:rPr lang="en-US" sz="800" baseline="0" smtClean="0"/>
            <a:t>Board determines delay would prevent or substantially impair</a:t>
          </a:r>
          <a:endParaRPr lang="en-US" sz="600" baseline="0"/>
        </a:p>
      </dgm:t>
    </dgm:pt>
    <dgm:pt modelId="{4BC0FD5C-4F4E-48A7-B0FD-44146BDEA114}" type="sibTrans" cxnId="{2895AA78-C61E-4091-BE99-50207C4C0A87}">
      <dgm:prSet/>
      <dgm:spPr/>
      <dgm:t>
        <a:bodyPr/>
        <a:lstStyle/>
        <a:p>
          <a:endParaRPr lang="en-US" baseline="0"/>
        </a:p>
      </dgm:t>
    </dgm:pt>
    <dgm:pt modelId="{94F69594-A0A5-470D-AE03-6C28E53D2923}" type="parTrans" cxnId="{6CA91BFA-B376-4FF5-AA47-04123857796E}">
      <dgm:prSet/>
      <dgm:spPr/>
      <dgm:t>
        <a:bodyPr/>
        <a:lstStyle/>
        <a:p>
          <a:endParaRPr lang="en-US" baseline="0"/>
        </a:p>
      </dgm:t>
    </dgm:pt>
    <dgm:pt modelId="{485AC2AA-8E1A-4384-A303-A865F36A5477}">
      <dgm:prSet custT="1"/>
      <dgm:spPr/>
      <dgm:t>
        <a:bodyPr/>
        <a:lstStyle/>
        <a:p>
          <a:r>
            <a:rPr lang="en-US" sz="800" baseline="0" smtClean="0"/>
            <a:t>Classes or essential school activities</a:t>
          </a:r>
          <a:endParaRPr lang="en-US" sz="800" baseline="0"/>
        </a:p>
      </dgm:t>
    </dgm:pt>
    <dgm:pt modelId="{54246F98-E6FB-4006-81D1-F92311F7FD68}" type="sibTrans" cxnId="{6CA91BFA-B376-4FF5-AA47-04123857796E}">
      <dgm:prSet/>
      <dgm:spPr/>
      <dgm:t>
        <a:bodyPr/>
        <a:lstStyle/>
        <a:p>
          <a:endParaRPr lang="en-US" baseline="0"/>
        </a:p>
      </dgm:t>
    </dgm:pt>
    <dgm:pt modelId="{64DA01DF-C263-4809-9D67-CBC4C25FCF7A}" type="parTrans" cxnId="{9710649E-1E5E-4BCA-B511-BFCBF2851FD1}">
      <dgm:prSet/>
      <dgm:spPr/>
      <dgm:t>
        <a:bodyPr/>
        <a:lstStyle/>
        <a:p>
          <a:endParaRPr lang="en-US"/>
        </a:p>
      </dgm:t>
    </dgm:pt>
    <dgm:pt modelId="{A3EC9CDA-D381-447E-954D-0F648C666580}" type="asst">
      <dgm:prSet custT="1"/>
      <dgm:spPr/>
      <dgm:t>
        <a:bodyPr/>
        <a:lstStyle/>
        <a:p>
          <a:r>
            <a:rPr lang="en-US" sz="800" smtClean="0"/>
            <a:t>If any of these apply, use your Emergency Purchase form</a:t>
          </a:r>
          <a:endParaRPr lang="en-US" sz="800"/>
        </a:p>
      </dgm:t>
    </dgm:pt>
    <dgm:pt modelId="{46ECC214-579C-470E-9EA4-7963C5AAD42B}" type="sibTrans" cxnId="{9710649E-1E5E-4BCA-B511-BFCBF2851FD1}">
      <dgm:prSet/>
      <dgm:spPr/>
      <dgm:t>
        <a:bodyPr/>
        <a:lstStyle/>
        <a:p>
          <a:endParaRPr lang="en-US"/>
        </a:p>
      </dgm:t>
    </dgm:pt>
    <dgm:pt modelId="{57209D76-7D44-46CF-BDB3-EC7B89D85450}" type="sibTrans" cxnId="{5D5A0834-8F91-4B78-87BD-3761597DF546}">
      <dgm:prSet/>
      <dgm:spPr/>
      <dgm:t>
        <a:bodyPr/>
        <a:lstStyle/>
        <a:p>
          <a:endParaRPr lang="en-US" baseline="0"/>
        </a:p>
      </dgm:t>
    </dgm:pt>
    <dgm:pt modelId="{5435E535-B21B-4DE1-A300-192044348399}" type="sibTrans" cxnId="{21D8C036-6782-4B82-9F24-EACC5A1A8581}">
      <dgm:prSet/>
      <dgm:spPr/>
      <dgm:t>
        <a:bodyPr/>
        <a:lstStyle/>
        <a:p>
          <a:endParaRPr lang="en-US" baseline="0"/>
        </a:p>
      </dgm:t>
    </dgm:pt>
    <dgm:pt modelId="{7333EDB6-48D6-4AA2-8C90-B3627CD9D10E}" type="parTrans" cxnId="{CEDE395B-1A6C-42E9-BC11-50B2A9CBBF2A}">
      <dgm:prSet/>
      <dgm:spPr/>
      <dgm:t>
        <a:bodyPr/>
        <a:lstStyle/>
        <a:p>
          <a:endParaRPr lang="en-US" baseline="0"/>
        </a:p>
      </dgm:t>
    </dgm:pt>
    <dgm:pt modelId="{3A903A67-A54D-46F6-8AC4-D99422D177F6}">
      <dgm:prSet custT="1"/>
      <dgm:spPr/>
      <dgm:t>
        <a:bodyPr/>
        <a:lstStyle/>
        <a:p>
          <a:r>
            <a:rPr lang="en-US" sz="800" baseline="0" smtClean="0"/>
            <a:t>Is it a professional service?</a:t>
          </a:r>
          <a:endParaRPr lang="en-US" sz="800" baseline="0"/>
        </a:p>
      </dgm:t>
    </dgm:pt>
    <dgm:pt modelId="{7F646A7D-3140-44A3-8182-BD7AA47B11A4}" type="parTrans" cxnId="{62CA2F15-C653-427C-B156-CF95C0C9B1DA}">
      <dgm:prSet/>
      <dgm:spPr/>
      <dgm:t>
        <a:bodyPr/>
        <a:lstStyle/>
        <a:p>
          <a:endParaRPr lang="en-US"/>
        </a:p>
      </dgm:t>
    </dgm:pt>
    <dgm:pt modelId="{214117F9-5CDE-4895-8AAD-77CF5B9CF860}">
      <dgm:prSet custT="1"/>
      <dgm:spPr/>
      <dgm:t>
        <a:bodyPr/>
        <a:lstStyle/>
        <a:p>
          <a:r>
            <a:rPr lang="en-US" sz="800" smtClean="0"/>
            <a:t>Statute – Govt. Code Chapter 2254</a:t>
          </a:r>
          <a:endParaRPr lang="en-US" sz="800"/>
        </a:p>
      </dgm:t>
    </dgm:pt>
    <dgm:pt modelId="{0453DE87-5822-4748-AF0E-5C4C17B6DD61}" type="parTrans" cxnId="{DD90776B-1810-4A4C-A7F7-A4242BC12597}">
      <dgm:prSet/>
      <dgm:spPr/>
      <dgm:t>
        <a:bodyPr/>
        <a:lstStyle/>
        <a:p>
          <a:endParaRPr lang="en-US"/>
        </a:p>
      </dgm:t>
    </dgm:pt>
    <dgm:pt modelId="{02DA8251-E964-45C7-9769-7A735FE097BB}">
      <dgm:prSet custT="1"/>
      <dgm:spPr/>
      <dgm:t>
        <a:bodyPr/>
        <a:lstStyle/>
        <a:p>
          <a:r>
            <a:rPr lang="en-US" sz="800" smtClean="0"/>
            <a:t>Applies to accounting, architects, surveying, medicine, optometry, engineering, nursing, appraisals</a:t>
          </a:r>
          <a:endParaRPr lang="en-US" sz="800"/>
        </a:p>
      </dgm:t>
    </dgm:pt>
    <dgm:pt modelId="{22F5A584-89E9-461C-B546-E968C09B3AC8}" type="sibTrans" cxnId="{DD90776B-1810-4A4C-A7F7-A4242BC12597}">
      <dgm:prSet/>
      <dgm:spPr/>
      <dgm:t>
        <a:bodyPr/>
        <a:lstStyle/>
        <a:p>
          <a:endParaRPr lang="en-US"/>
        </a:p>
      </dgm:t>
    </dgm:pt>
    <dgm:pt modelId="{07CE80B1-947E-40E3-990F-6A2DA7C381B6}" type="sibTrans" cxnId="{62CA2F15-C653-427C-B156-CF95C0C9B1DA}">
      <dgm:prSet/>
      <dgm:spPr/>
      <dgm:t>
        <a:bodyPr/>
        <a:lstStyle/>
        <a:p>
          <a:endParaRPr lang="en-US"/>
        </a:p>
      </dgm:t>
    </dgm:pt>
    <dgm:pt modelId="{A5E604C1-1378-4AE6-A6F9-D794AB6AA800}" type="parTrans" cxnId="{DF21D3DD-344B-484C-B86E-2C125404BD57}">
      <dgm:prSet/>
      <dgm:spPr/>
      <dgm:t>
        <a:bodyPr/>
        <a:lstStyle/>
        <a:p>
          <a:endParaRPr lang="en-US"/>
        </a:p>
      </dgm:t>
    </dgm:pt>
    <dgm:pt modelId="{DC04F47F-913D-407C-9C9E-CD0BFD99FDF8}">
      <dgm:prSet custT="1"/>
      <dgm:spPr/>
      <dgm:t>
        <a:bodyPr/>
        <a:lstStyle/>
        <a:p>
          <a:r>
            <a:rPr lang="en-US" sz="800" smtClean="0"/>
            <a:t>Common Law</a:t>
          </a:r>
          <a:endParaRPr lang="en-US" sz="800"/>
        </a:p>
      </dgm:t>
    </dgm:pt>
    <dgm:pt modelId="{F09F8C76-2C55-4734-96B1-0481A5B4B0A0}" type="parTrans" cxnId="{D7B8B50E-1452-49F2-A5DC-B1AEB2CAD035}">
      <dgm:prSet/>
      <dgm:spPr/>
      <dgm:t>
        <a:bodyPr/>
        <a:lstStyle/>
        <a:p>
          <a:endParaRPr lang="en-US"/>
        </a:p>
      </dgm:t>
    </dgm:pt>
    <dgm:pt modelId="{31F1FA81-6402-45FA-A1EB-9EA06CA644EF}">
      <dgm:prSet custT="1"/>
      <dgm:spPr/>
      <dgm:t>
        <a:bodyPr/>
        <a:lstStyle/>
        <a:p>
          <a:r>
            <a:rPr lang="en-US" sz="800" smtClean="0"/>
            <a:t>Predominantly mental or intellectual, rather than physical or manual skills</a:t>
          </a:r>
          <a:endParaRPr lang="en-US" sz="800"/>
        </a:p>
      </dgm:t>
    </dgm:pt>
    <dgm:pt modelId="{6554C087-B0CD-4152-A5A7-7BF120CDEA5A}" type="sibTrans" cxnId="{D7B8B50E-1452-49F2-A5DC-B1AEB2CAD035}">
      <dgm:prSet/>
      <dgm:spPr/>
      <dgm:t>
        <a:bodyPr/>
        <a:lstStyle/>
        <a:p>
          <a:endParaRPr lang="en-US"/>
        </a:p>
      </dgm:t>
    </dgm:pt>
    <dgm:pt modelId="{821B5A76-7656-447E-884C-FD5C5E51CA94}" type="parTrans" cxnId="{1CC281D8-F083-49DB-83F8-C7DE41A98A2D}">
      <dgm:prSet/>
      <dgm:spPr/>
      <dgm:t>
        <a:bodyPr/>
        <a:lstStyle/>
        <a:p>
          <a:endParaRPr lang="en-US"/>
        </a:p>
      </dgm:t>
    </dgm:pt>
    <dgm:pt modelId="{402E42A9-FD85-429F-9E9B-91FCDF909E66}">
      <dgm:prSet custT="1"/>
      <dgm:spPr/>
      <dgm:t>
        <a:bodyPr/>
        <a:lstStyle/>
        <a:p>
          <a:r>
            <a:rPr lang="en-US" sz="800" smtClean="0"/>
            <a:t>Require years of education and service to attain competence and call for a high order of intelligence, skill, and learning AND</a:t>
          </a:r>
          <a:endParaRPr lang="en-US" sz="800"/>
        </a:p>
      </dgm:t>
    </dgm:pt>
    <dgm:pt modelId="{3140DA33-13C9-491A-B616-BAF21AB0FC5F}" type="sibTrans" cxnId="{1CC281D8-F083-49DB-83F8-C7DE41A98A2D}">
      <dgm:prSet/>
      <dgm:spPr/>
      <dgm:t>
        <a:bodyPr/>
        <a:lstStyle/>
        <a:p>
          <a:endParaRPr lang="en-US"/>
        </a:p>
      </dgm:t>
    </dgm:pt>
    <dgm:pt modelId="{DAB26A76-3903-4D84-80B4-6C3F6AA26EA6}" type="parTrans" cxnId="{02798A25-D5A1-4C7B-9B5E-832E6D9D7C8A}">
      <dgm:prSet/>
      <dgm:spPr/>
      <dgm:t>
        <a:bodyPr/>
        <a:lstStyle/>
        <a:p>
          <a:endParaRPr lang="en-US"/>
        </a:p>
      </dgm:t>
    </dgm:pt>
    <dgm:pt modelId="{710FF8B8-F5D7-4506-BAEA-CB0A26477161}">
      <dgm:prSet custT="1"/>
      <dgm:spPr/>
      <dgm:t>
        <a:bodyPr/>
        <a:lstStyle/>
        <a:p>
          <a:r>
            <a:rPr lang="en-US" sz="800" smtClean="0"/>
            <a:t>Widely accepted standards of required study or specified attainments in a special knowledge as distinguished from skill</a:t>
          </a:r>
          <a:endParaRPr lang="en-US" sz="800"/>
        </a:p>
      </dgm:t>
    </dgm:pt>
    <dgm:pt modelId="{AFC8C3A6-168E-41B1-96A6-BA634C2BD720}" type="sibTrans" cxnId="{02798A25-D5A1-4C7B-9B5E-832E6D9D7C8A}">
      <dgm:prSet/>
      <dgm:spPr/>
      <dgm:t>
        <a:bodyPr/>
        <a:lstStyle/>
        <a:p>
          <a:endParaRPr lang="en-US"/>
        </a:p>
      </dgm:t>
    </dgm:pt>
    <dgm:pt modelId="{E7537C41-04A0-4B96-9DE2-B527AC94D02A}" type="sibTrans" cxnId="{DF21D3DD-344B-484C-B86E-2C125404BD57}">
      <dgm:prSet/>
      <dgm:spPr/>
      <dgm:t>
        <a:bodyPr/>
        <a:lstStyle/>
        <a:p>
          <a:endParaRPr lang="en-US"/>
        </a:p>
      </dgm:t>
    </dgm:pt>
    <dgm:pt modelId="{8C770F41-F2EE-4F25-8743-BA6419DCBE4C}" type="parTrans" cxnId="{DB9C263A-F194-4850-B106-B20D99A2CB6E}">
      <dgm:prSet/>
      <dgm:spPr/>
      <dgm:t>
        <a:bodyPr/>
        <a:lstStyle/>
        <a:p>
          <a:endParaRPr lang="en-US"/>
        </a:p>
      </dgm:t>
    </dgm:pt>
    <dgm:pt modelId="{FDDAE8B8-AC67-40D2-8F3F-BA8EDEC8BC6F}" type="asst">
      <dgm:prSet custT="1"/>
      <dgm:spPr/>
      <dgm:t>
        <a:bodyPr/>
        <a:lstStyle/>
        <a:p>
          <a:r>
            <a:rPr lang="en-US" sz="800" smtClean="0"/>
            <a:t>If any of the below apply, use an RFQ</a:t>
          </a:r>
          <a:endParaRPr lang="en-US" sz="800"/>
        </a:p>
      </dgm:t>
    </dgm:pt>
    <dgm:pt modelId="{EA38472F-602A-4316-8502-9E6FCC5BB829}" type="sibTrans" cxnId="{DB9C263A-F194-4850-B106-B20D99A2CB6E}">
      <dgm:prSet/>
      <dgm:spPr/>
      <dgm:t>
        <a:bodyPr/>
        <a:lstStyle/>
        <a:p>
          <a:endParaRPr lang="en-US"/>
        </a:p>
      </dgm:t>
    </dgm:pt>
    <dgm:pt modelId="{024BB4E6-EBED-4401-A8EE-9DF56345F51C}" type="sibTrans" cxnId="{CEDE395B-1A6C-42E9-BC11-50B2A9CBBF2A}">
      <dgm:prSet/>
      <dgm:spPr/>
      <dgm:t>
        <a:bodyPr/>
        <a:lstStyle/>
        <a:p>
          <a:endParaRPr lang="en-US" baseline="0"/>
        </a:p>
      </dgm:t>
    </dgm:pt>
    <dgm:pt modelId="{2F11652D-222E-4A9F-866C-FB44EB3883E1}" type="parTrans" cxnId="{346088A3-51B9-4C32-ADC9-49973731DE31}">
      <dgm:prSet/>
      <dgm:spPr/>
      <dgm:t>
        <a:bodyPr/>
        <a:lstStyle/>
        <a:p>
          <a:endParaRPr lang="en-US" baseline="0"/>
        </a:p>
      </dgm:t>
    </dgm:pt>
    <dgm:pt modelId="{F19016D0-00CF-413D-A9F7-6C4B232A4DB6}">
      <dgm:prSet phldrT="[Text]" custT="1"/>
      <dgm:spPr/>
      <dgm:t>
        <a:bodyPr/>
        <a:lstStyle/>
        <a:p>
          <a:r>
            <a:rPr lang="en-US" sz="800" baseline="0" smtClean="0"/>
            <a:t>Can you use an interlocal agreement?</a:t>
          </a:r>
          <a:endParaRPr lang="en-US" sz="800" baseline="0"/>
        </a:p>
      </dgm:t>
    </dgm:pt>
    <dgm:pt modelId="{83F2A835-F15B-4631-AA3F-5BC84B741F61}" type="parTrans" cxnId="{C8A6CAF7-EC7E-4C08-9C13-FC342164C22D}">
      <dgm:prSet/>
      <dgm:spPr/>
      <dgm:t>
        <a:bodyPr/>
        <a:lstStyle/>
        <a:p>
          <a:endParaRPr lang="en-US"/>
        </a:p>
      </dgm:t>
    </dgm:pt>
    <dgm:pt modelId="{DB67BCAA-0A56-4EDF-AC13-3404A387985F}">
      <dgm:prSet custT="1"/>
      <dgm:spPr/>
      <dgm:t>
        <a:bodyPr/>
        <a:lstStyle/>
        <a:p>
          <a:r>
            <a:rPr lang="en-US" sz="800" smtClean="0"/>
            <a:t>Allows purchasing through other entity</a:t>
          </a:r>
          <a:endParaRPr lang="en-US" sz="800"/>
        </a:p>
      </dgm:t>
    </dgm:pt>
    <dgm:pt modelId="{B3C055D8-8DD9-4DB5-9CC6-B8EB4DB2D4B8}" type="parTrans" cxnId="{8D0827FA-A11E-4609-8BA9-187275F612B2}">
      <dgm:prSet/>
      <dgm:spPr/>
      <dgm:t>
        <a:bodyPr/>
        <a:lstStyle/>
        <a:p>
          <a:endParaRPr lang="en-US"/>
        </a:p>
      </dgm:t>
    </dgm:pt>
    <dgm:pt modelId="{0E1214E6-0CA5-4F75-8D07-3C906ED1696C}">
      <dgm:prSet custT="1"/>
      <dgm:spPr/>
      <dgm:t>
        <a:bodyPr/>
        <a:lstStyle/>
        <a:p>
          <a:r>
            <a:rPr lang="en-US" sz="800" smtClean="0"/>
            <a:t>Agreement must have:</a:t>
          </a:r>
          <a:endParaRPr lang="en-US" sz="800"/>
        </a:p>
      </dgm:t>
    </dgm:pt>
    <dgm:pt modelId="{1991144D-D2D5-4463-A376-2B467B473EC3}" type="parTrans" cxnId="{5C835986-A418-455D-8D02-51E70B86ED5C}">
      <dgm:prSet/>
      <dgm:spPr/>
      <dgm:t>
        <a:bodyPr/>
        <a:lstStyle/>
        <a:p>
          <a:endParaRPr lang="en-US"/>
        </a:p>
      </dgm:t>
    </dgm:pt>
    <dgm:pt modelId="{11DBCB1A-9819-46DC-8CB9-ED3BF25D8A30}">
      <dgm:prSet custT="1"/>
      <dgm:spPr/>
      <dgm:t>
        <a:bodyPr/>
        <a:lstStyle/>
        <a:p>
          <a:r>
            <a:rPr lang="en-US" sz="800" smtClean="0"/>
            <a:t>Authorization by the governing bodies</a:t>
          </a:r>
          <a:endParaRPr lang="en-US" sz="800"/>
        </a:p>
      </dgm:t>
    </dgm:pt>
    <dgm:pt modelId="{DFE1C866-2F88-4A5D-8690-5D633D71FD4B}" type="sibTrans" cxnId="{5C835986-A418-455D-8D02-51E70B86ED5C}">
      <dgm:prSet/>
      <dgm:spPr/>
      <dgm:t>
        <a:bodyPr/>
        <a:lstStyle/>
        <a:p>
          <a:endParaRPr lang="en-US"/>
        </a:p>
      </dgm:t>
    </dgm:pt>
    <dgm:pt modelId="{404EFC17-9534-4E74-8BD4-4BCA2BB6BBBA}" type="parTrans" cxnId="{BAF9FE0C-B7C4-4A57-B672-0D9120DA4B4C}">
      <dgm:prSet/>
      <dgm:spPr/>
      <dgm:t>
        <a:bodyPr/>
        <a:lstStyle/>
        <a:p>
          <a:endParaRPr lang="en-US"/>
        </a:p>
      </dgm:t>
    </dgm:pt>
    <dgm:pt modelId="{6F88746D-22BE-48F7-A75D-A9E61E54EDDE}">
      <dgm:prSet custT="1"/>
      <dgm:spPr/>
      <dgm:t>
        <a:bodyPr/>
        <a:lstStyle/>
        <a:p>
          <a:r>
            <a:rPr lang="en-US" sz="800" smtClean="0"/>
            <a:t>State purpose, terms, rights, and duties</a:t>
          </a:r>
          <a:endParaRPr lang="en-US" sz="800"/>
        </a:p>
      </dgm:t>
    </dgm:pt>
    <dgm:pt modelId="{4A2853E4-E7C9-4AFC-9680-F746E8B206C7}" type="sibTrans" cxnId="{BAF9FE0C-B7C4-4A57-B672-0D9120DA4B4C}">
      <dgm:prSet/>
      <dgm:spPr/>
      <dgm:t>
        <a:bodyPr/>
        <a:lstStyle/>
        <a:p>
          <a:endParaRPr lang="en-US"/>
        </a:p>
      </dgm:t>
    </dgm:pt>
    <dgm:pt modelId="{BBC5B81C-781E-40EC-84CE-0F6B92CD046A}" type="parTrans" cxnId="{FB159201-7B29-402A-998F-36ED8174ADFF}">
      <dgm:prSet/>
      <dgm:spPr/>
      <dgm:t>
        <a:bodyPr/>
        <a:lstStyle/>
        <a:p>
          <a:endParaRPr lang="en-US"/>
        </a:p>
      </dgm:t>
    </dgm:pt>
    <dgm:pt modelId="{EE4E04E7-8A09-47F7-9AF1-123111E0E539}">
      <dgm:prSet custT="1"/>
      <dgm:spPr/>
      <dgm:t>
        <a:bodyPr/>
        <a:lstStyle/>
        <a:p>
          <a:r>
            <a:rPr lang="en-US" sz="800" smtClean="0"/>
            <a:t>Specify payment from current revenues</a:t>
          </a:r>
          <a:endParaRPr lang="en-US" sz="800"/>
        </a:p>
      </dgm:t>
    </dgm:pt>
    <dgm:pt modelId="{087A80D5-E273-4C96-8309-362A04AC1076}" type="sibTrans" cxnId="{FB159201-7B29-402A-998F-36ED8174ADFF}">
      <dgm:prSet/>
      <dgm:spPr/>
      <dgm:t>
        <a:bodyPr/>
        <a:lstStyle/>
        <a:p>
          <a:endParaRPr lang="en-US"/>
        </a:p>
      </dgm:t>
    </dgm:pt>
    <dgm:pt modelId="{51199510-4A5B-4C3B-874E-D944609F3A42}" type="parTrans" cxnId="{CA9DDF81-1B02-4A51-9CFA-4C5BB2FD5FAB}">
      <dgm:prSet/>
      <dgm:spPr/>
      <dgm:t>
        <a:bodyPr/>
        <a:lstStyle/>
        <a:p>
          <a:endParaRPr lang="en-US"/>
        </a:p>
      </dgm:t>
    </dgm:pt>
    <dgm:pt modelId="{6BF58D76-C15E-43BA-8E4B-84155D3FFA54}">
      <dgm:prSet custT="1"/>
      <dgm:spPr/>
      <dgm:t>
        <a:bodyPr/>
        <a:lstStyle/>
        <a:p>
          <a:r>
            <a:rPr lang="en-US" sz="800" smtClean="0"/>
            <a:t>Provide fair compensation</a:t>
          </a:r>
          <a:endParaRPr lang="en-US" sz="800"/>
        </a:p>
      </dgm:t>
    </dgm:pt>
    <dgm:pt modelId="{F26093E7-177E-4A75-BF9A-2AD3E7C43379}" type="sibTrans" cxnId="{CA9DDF81-1B02-4A51-9CFA-4C5BB2FD5FAB}">
      <dgm:prSet/>
      <dgm:spPr/>
      <dgm:t>
        <a:bodyPr/>
        <a:lstStyle/>
        <a:p>
          <a:endParaRPr lang="en-US"/>
        </a:p>
      </dgm:t>
    </dgm:pt>
    <dgm:pt modelId="{F54FF7CD-BF5B-4A72-B599-DDAFD2CC387B}" type="sibTrans" cxnId="{8D0827FA-A11E-4609-8BA9-187275F612B2}">
      <dgm:prSet/>
      <dgm:spPr/>
      <dgm:t>
        <a:bodyPr/>
        <a:lstStyle/>
        <a:p>
          <a:endParaRPr lang="en-US"/>
        </a:p>
      </dgm:t>
    </dgm:pt>
    <dgm:pt modelId="{EB466C53-19B2-4F73-A45B-90B3B2CD7AF2}" type="sibTrans" cxnId="{C8A6CAF7-EC7E-4C08-9C13-FC342164C22D}">
      <dgm:prSet/>
      <dgm:spPr/>
      <dgm:t>
        <a:bodyPr/>
        <a:lstStyle/>
        <a:p>
          <a:endParaRPr lang="en-US"/>
        </a:p>
      </dgm:t>
    </dgm:pt>
    <dgm:pt modelId="{9889F84C-94E1-4508-8CD4-83085FB10E67}" type="sibTrans" cxnId="{346088A3-51B9-4C32-ADC9-49973731DE31}">
      <dgm:prSet/>
      <dgm:spPr/>
      <dgm:t>
        <a:bodyPr/>
        <a:lstStyle/>
        <a:p>
          <a:endParaRPr lang="en-US" baseline="0"/>
        </a:p>
      </dgm:t>
    </dgm:pt>
    <dgm:pt modelId="{4123B20F-CD75-493D-A5CC-12122A4D1004}" type="parTrans" cxnId="{80336404-AAAE-471B-8F2B-9D3E8CBED62D}">
      <dgm:prSet/>
      <dgm:spPr/>
      <dgm:t>
        <a:bodyPr/>
        <a:lstStyle/>
        <a:p>
          <a:endParaRPr lang="en-US" baseline="0"/>
        </a:p>
      </dgm:t>
    </dgm:pt>
    <dgm:pt modelId="{5EAE8602-4B51-473B-8C21-65654B9560E9}">
      <dgm:prSet phldrT="[Text]" custT="1"/>
      <dgm:spPr/>
      <dgm:t>
        <a:bodyPr/>
        <a:lstStyle/>
        <a:p>
          <a:r>
            <a:rPr lang="en-US" sz="800" baseline="0" smtClean="0"/>
            <a:t>Is it construction?</a:t>
          </a:r>
          <a:endParaRPr lang="en-US" sz="800" baseline="0"/>
        </a:p>
      </dgm:t>
    </dgm:pt>
    <dgm:pt modelId="{388EB55F-7A4C-4AB2-B9C4-BA6C7C20A9E6}" type="parTrans" cxnId="{50471B33-A3BD-48E5-8B1B-EEF2CC714FDD}">
      <dgm:prSet/>
      <dgm:spPr/>
      <dgm:t>
        <a:bodyPr/>
        <a:lstStyle/>
        <a:p>
          <a:endParaRPr lang="en-US"/>
        </a:p>
      </dgm:t>
    </dgm:pt>
    <dgm:pt modelId="{7566603C-1179-41D2-B9EC-FA9B459B92FB}">
      <dgm:prSet custT="1"/>
      <dgm:spPr/>
      <dgm:t>
        <a:bodyPr/>
        <a:lstStyle/>
        <a:p>
          <a:r>
            <a:rPr lang="en-US" sz="800" smtClean="0"/>
            <a:t>Utilize construction method under Chapter 2269 of Texas Govt. Code</a:t>
          </a:r>
          <a:endParaRPr lang="en-US" sz="800"/>
        </a:p>
      </dgm:t>
    </dgm:pt>
    <dgm:pt modelId="{720E081B-CCE2-483F-8270-F229F7BFD1B9}" type="sibTrans" cxnId="{50471B33-A3BD-48E5-8B1B-EEF2CC714FDD}">
      <dgm:prSet/>
      <dgm:spPr/>
      <dgm:t>
        <a:bodyPr/>
        <a:lstStyle/>
        <a:p>
          <a:endParaRPr lang="en-US"/>
        </a:p>
      </dgm:t>
    </dgm:pt>
    <dgm:pt modelId="{AD582E20-4C0D-455A-A4E5-C329D3B7168D}" type="sibTrans" cxnId="{80336404-AAAE-471B-8F2B-9D3E8CBED62D}">
      <dgm:prSet/>
      <dgm:spPr/>
      <dgm:t>
        <a:bodyPr/>
        <a:lstStyle/>
        <a:p>
          <a:endParaRPr lang="en-US" baseline="0"/>
        </a:p>
      </dgm:t>
    </dgm:pt>
    <dgm:pt modelId="{961745C9-F9D0-43F6-A8CC-871D1278D421}" type="parTrans" cxnId="{AE00E686-F596-40BC-BF89-F422CA962432}">
      <dgm:prSet/>
      <dgm:spPr/>
      <dgm:t>
        <a:bodyPr/>
        <a:lstStyle/>
        <a:p>
          <a:endParaRPr lang="en-US"/>
        </a:p>
      </dgm:t>
    </dgm:pt>
    <dgm:pt modelId="{3A897294-0C54-4E2C-AAA4-93A953722B72}">
      <dgm:prSet/>
      <dgm:spPr/>
      <dgm:t>
        <a:bodyPr/>
        <a:lstStyle/>
        <a:p>
          <a:r>
            <a:rPr lang="en-US" smtClean="0"/>
            <a:t>If none of these, use one of the following methods</a:t>
          </a:r>
          <a:endParaRPr lang="en-US"/>
        </a:p>
      </dgm:t>
    </dgm:pt>
    <dgm:pt modelId="{E443F394-F5CE-4811-866D-2C9453211B75}" type="parTrans" cxnId="{5C7F4BE0-E258-4D5B-9FCE-5A336D6ADC48}">
      <dgm:prSet/>
      <dgm:spPr/>
      <dgm:t>
        <a:bodyPr/>
        <a:lstStyle/>
        <a:p>
          <a:endParaRPr lang="en-US"/>
        </a:p>
      </dgm:t>
    </dgm:pt>
    <dgm:pt modelId="{B1CE8C48-5038-4954-82BB-845D490A3ED3}">
      <dgm:prSet custT="1"/>
      <dgm:spPr/>
      <dgm:t>
        <a:bodyPr/>
        <a:lstStyle/>
        <a:p>
          <a:r>
            <a:rPr lang="en-US" sz="800" smtClean="0"/>
            <a:t>Request for proposal</a:t>
          </a:r>
          <a:endParaRPr lang="en-US" sz="800"/>
        </a:p>
      </dgm:t>
    </dgm:pt>
    <dgm:pt modelId="{BBAB7133-9471-4E35-9D0D-18C91EC11A04}" type="sibTrans" cxnId="{5C7F4BE0-E258-4D5B-9FCE-5A336D6ADC48}">
      <dgm:prSet/>
      <dgm:spPr/>
      <dgm:t>
        <a:bodyPr/>
        <a:lstStyle/>
        <a:p>
          <a:endParaRPr lang="en-US"/>
        </a:p>
      </dgm:t>
    </dgm:pt>
    <dgm:pt modelId="{8100AE8F-1349-4B7E-91EB-E86E00B2AE37}" type="parTrans" cxnId="{A999B5D2-0882-4956-B9CD-8930E24A3081}">
      <dgm:prSet/>
      <dgm:spPr/>
      <dgm:t>
        <a:bodyPr/>
        <a:lstStyle/>
        <a:p>
          <a:endParaRPr lang="en-US"/>
        </a:p>
      </dgm:t>
    </dgm:pt>
    <dgm:pt modelId="{F092E6F7-3AB6-4678-91AE-C10E3079E856}">
      <dgm:prSet custT="1"/>
      <dgm:spPr/>
      <dgm:t>
        <a:bodyPr/>
        <a:lstStyle/>
        <a:p>
          <a:r>
            <a:rPr lang="en-US" sz="800" smtClean="0"/>
            <a:t>Competitive sealed proposals</a:t>
          </a:r>
          <a:endParaRPr lang="en-US" sz="800"/>
        </a:p>
      </dgm:t>
    </dgm:pt>
    <dgm:pt modelId="{61624B55-D02C-47C4-83D5-3450EBAE072F}" type="sibTrans" cxnId="{A999B5D2-0882-4956-B9CD-8930E24A3081}">
      <dgm:prSet/>
      <dgm:spPr/>
      <dgm:t>
        <a:bodyPr/>
        <a:lstStyle/>
        <a:p>
          <a:endParaRPr lang="en-US"/>
        </a:p>
      </dgm:t>
    </dgm:pt>
    <dgm:pt modelId="{AC7A55FF-578F-47AB-A850-A09CA8B18E00}" type="parTrans" cxnId="{BDE08933-510A-46B2-B6FE-F0D4E419A3C2}">
      <dgm:prSet/>
      <dgm:spPr/>
      <dgm:t>
        <a:bodyPr/>
        <a:lstStyle/>
        <a:p>
          <a:endParaRPr lang="en-US"/>
        </a:p>
      </dgm:t>
    </dgm:pt>
    <dgm:pt modelId="{4C9569CF-E40D-482F-A4E1-496DB6451584}">
      <dgm:prSet custT="1"/>
      <dgm:spPr/>
      <dgm:t>
        <a:bodyPr/>
        <a:lstStyle/>
        <a:p>
          <a:r>
            <a:rPr lang="en-US" sz="900" smtClean="0"/>
            <a:t>Bid</a:t>
          </a:r>
          <a:endParaRPr lang="en-US" sz="900"/>
        </a:p>
      </dgm:t>
    </dgm:pt>
    <dgm:pt modelId="{7F2AD957-53AB-428C-A18F-A7C5C8BD4C1A}" type="sibTrans" cxnId="{BDE08933-510A-46B2-B6FE-F0D4E419A3C2}">
      <dgm:prSet/>
      <dgm:spPr/>
      <dgm:t>
        <a:bodyPr/>
        <a:lstStyle/>
        <a:p>
          <a:endParaRPr lang="en-US"/>
        </a:p>
      </dgm:t>
    </dgm:pt>
    <dgm:pt modelId="{D63AF8A2-BCF1-404B-B0BE-A1F43EE12871}" type="sibTrans" cxnId="{AE00E686-F596-40BC-BF89-F422CA962432}">
      <dgm:prSet/>
      <dgm:spPr/>
      <dgm:t>
        <a:bodyPr/>
        <a:lstStyle/>
        <a:p>
          <a:endParaRPr lang="en-US"/>
        </a:p>
      </dgm:t>
    </dgm:pt>
    <dgm:pt modelId="{6150472C-2233-425D-8E30-4DDA74EA1FCC}" type="sibTrans" cxnId="{776E07BD-8AC8-40B0-9266-7F51150C9694}">
      <dgm:prSet/>
      <dgm:spPr/>
      <dgm:t>
        <a:bodyPr/>
        <a:lstStyle/>
        <a:p>
          <a:endParaRPr lang="en-US" baseline="0"/>
        </a:p>
      </dgm:t>
    </dgm:pt>
    <dgm:pt modelId="{00C1B1E7-B948-4A65-B0A3-2ABF1028F01B}" type="pres">
      <dgm:prSet presAssocID="{D3EF167B-D76F-43A7-8337-CEAD97220F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7617A4-DB11-4906-9839-1278C0095B32}" type="pres">
      <dgm:prSet presAssocID="{44118D89-6599-433B-A04A-C63FE5EEB2F1}" presName="hierRoot1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5B813857-7597-4EB8-8F63-E78D616E1FEF}" type="pres">
      <dgm:prSet presAssocID="{44118D89-6599-433B-A04A-C63FE5EEB2F1}" presName="rootComposite1" presStyleCnt="0"/>
      <dgm:spPr/>
      <dgm:t>
        <a:bodyPr/>
        <a:lstStyle/>
        <a:p>
          <a:endParaRPr/>
        </a:p>
      </dgm:t>
    </dgm:pt>
    <dgm:pt modelId="{9300B45D-12F0-43A4-8297-80B042F606A9}" type="pres">
      <dgm:prSet presAssocID="{44118D89-6599-433B-A04A-C63FE5EEB2F1}" presName="rootText1" presStyleLbl="node0" presStyleIdx="0" presStyleCnt="1" custScaleX="367882" custScaleY="9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DBB1C-0497-4C47-95B9-3D23B776B549}" type="pres">
      <dgm:prSet presAssocID="{44118D89-6599-433B-A04A-C63FE5EEB2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8C01EB0-8394-45CB-9EC1-0AED6C59604F}" type="pres">
      <dgm:prSet presAssocID="{44118D89-6599-433B-A04A-C63FE5EEB2F1}" presName="hierChild2" presStyleCnt="0"/>
      <dgm:spPr/>
      <dgm:t>
        <a:bodyPr/>
        <a:lstStyle/>
        <a:p>
          <a:endParaRPr/>
        </a:p>
      </dgm:t>
    </dgm:pt>
    <dgm:pt modelId="{82E4EAF8-69F5-43B9-B043-3626B38D325E}" type="pres">
      <dgm:prSet presAssocID="{03C650E1-550F-4BC2-873B-2BF2458E0287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54850D1-3A02-473A-A46E-CB022794DC65}" type="pres">
      <dgm:prSet presAssocID="{1C6113DE-A3CD-48EF-97B6-0A8D5389F1C7}" presName="hierRoot2" presStyleCnt="0">
        <dgm:presLayoutVars>
          <dgm:hierBranch/>
        </dgm:presLayoutVars>
      </dgm:prSet>
      <dgm:spPr/>
      <dgm:t>
        <a:bodyPr/>
        <a:lstStyle/>
        <a:p>
          <a:endParaRPr/>
        </a:p>
      </dgm:t>
    </dgm:pt>
    <dgm:pt modelId="{2836FA92-00C6-46D5-B3BF-2E210F6C7D98}" type="pres">
      <dgm:prSet presAssocID="{1C6113DE-A3CD-48EF-97B6-0A8D5389F1C7}" presName="rootComposite" presStyleCnt="0"/>
      <dgm:spPr/>
      <dgm:t>
        <a:bodyPr/>
        <a:lstStyle/>
        <a:p>
          <a:endParaRPr/>
        </a:p>
      </dgm:t>
    </dgm:pt>
    <dgm:pt modelId="{62142D57-FCCC-41A8-B903-D01362F48C92}" type="pres">
      <dgm:prSet presAssocID="{1C6113DE-A3CD-48EF-97B6-0A8D5389F1C7}" presName="rootText" presStyleLbl="node2" presStyleIdx="0" presStyleCnt="6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C2D24D9D-5D05-4818-975C-54A118DF9E6C}" type="pres">
      <dgm:prSet presAssocID="{1C6113DE-A3CD-48EF-97B6-0A8D5389F1C7}" presName="rootConnector" presStyleLbl="node2" presStyleIdx="0" presStyleCnt="6"/>
      <dgm:spPr/>
      <dgm:t>
        <a:bodyPr/>
        <a:lstStyle/>
        <a:p>
          <a:endParaRPr lang="en-US"/>
        </a:p>
      </dgm:t>
    </dgm:pt>
    <dgm:pt modelId="{C1648715-5189-450C-B3AE-C74149118779}" type="pres">
      <dgm:prSet presAssocID="{1C6113DE-A3CD-48EF-97B6-0A8D5389F1C7}" presName="hierChild4" presStyleCnt="0"/>
      <dgm:spPr/>
      <dgm:t>
        <a:bodyPr/>
        <a:lstStyle/>
        <a:p>
          <a:endParaRPr/>
        </a:p>
      </dgm:t>
    </dgm:pt>
    <dgm:pt modelId="{28C620DC-5331-D842-AD57-A01430D2079C}" type="pres">
      <dgm:prSet presAssocID="{4135C6F9-95F8-4A43-A067-803C39AD36D0}" presName="Name35" presStyleLbl="parChTrans1D3" presStyleIdx="0" presStyleCnt="10"/>
      <dgm:spPr/>
      <dgm:t>
        <a:bodyPr/>
        <a:lstStyle/>
        <a:p>
          <a:endParaRPr lang="en-US"/>
        </a:p>
      </dgm:t>
    </dgm:pt>
    <dgm:pt modelId="{7BC09A1B-2861-405E-94DE-6DDF2A81D040}" type="pres">
      <dgm:prSet presAssocID="{14DBD836-B272-49AA-833B-9F85A1A15BEA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9DEAA39C-1323-49DE-9DCF-7FF5E4898BFC}" type="pres">
      <dgm:prSet presAssocID="{14DBD836-B272-49AA-833B-9F85A1A15BEA}" presName="rootComposite" presStyleCnt="0"/>
      <dgm:spPr/>
      <dgm:t>
        <a:bodyPr/>
        <a:lstStyle/>
        <a:p>
          <a:endParaRPr/>
        </a:p>
      </dgm:t>
    </dgm:pt>
    <dgm:pt modelId="{FEB0F95A-D9F8-4564-98F5-5B033859BEFA}" type="pres">
      <dgm:prSet presAssocID="{14DBD836-B272-49AA-833B-9F85A1A15BEA}" presName="rootText" presStyleLbl="node3" presStyleIdx="0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E634C6D-9A73-47FB-A6A9-6DC5800EFA47}" type="pres">
      <dgm:prSet presAssocID="{14DBD836-B272-49AA-833B-9F85A1A15BEA}" presName="rootConnector" presStyleLbl="node3" presStyleIdx="0" presStyleCnt="9"/>
      <dgm:spPr/>
      <dgm:t>
        <a:bodyPr/>
        <a:lstStyle/>
        <a:p>
          <a:endParaRPr lang="en-US"/>
        </a:p>
      </dgm:t>
    </dgm:pt>
    <dgm:pt modelId="{8F6EF24C-D317-470E-A8E4-B1DFAD02ECF2}" type="pres">
      <dgm:prSet presAssocID="{14DBD836-B272-49AA-833B-9F85A1A15BEA}" presName="hierChild4" presStyleCnt="0"/>
      <dgm:spPr/>
      <dgm:t>
        <a:bodyPr/>
        <a:lstStyle/>
        <a:p>
          <a:endParaRPr/>
        </a:p>
      </dgm:t>
    </dgm:pt>
    <dgm:pt modelId="{BEFF0192-182B-48C0-ABE6-F537CA7E013D}" type="pres">
      <dgm:prSet presAssocID="{4BFD9561-929E-4EEE-99CC-3F3F07364598}" presName="Name37" presStyleLbl="parChTrans1D4" presStyleIdx="0" presStyleCnt="19"/>
      <dgm:spPr/>
      <dgm:t>
        <a:bodyPr/>
        <a:lstStyle/>
        <a:p>
          <a:endParaRPr lang="en-US"/>
        </a:p>
      </dgm:t>
    </dgm:pt>
    <dgm:pt modelId="{7783BEE7-3339-4A42-9CF2-806BACBD9CDE}" type="pres">
      <dgm:prSet presAssocID="{BFB898E6-C135-4348-A03A-2A555D579D93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588B014F-2559-4695-A848-E2CAE9A9F8E1}" type="pres">
      <dgm:prSet presAssocID="{BFB898E6-C135-4348-A03A-2A555D579D93}" presName="rootComposite" presStyleCnt="0"/>
      <dgm:spPr/>
      <dgm:t>
        <a:bodyPr/>
        <a:lstStyle/>
        <a:p>
          <a:endParaRPr/>
        </a:p>
      </dgm:t>
    </dgm:pt>
    <dgm:pt modelId="{331AD10B-49AB-41CF-A633-317E77D26785}" type="pres">
      <dgm:prSet presAssocID="{BFB898E6-C135-4348-A03A-2A555D579D93}" presName="rootText" presStyleLbl="node4" presStyleIdx="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6E971-E7A2-4112-B0BC-6272E50828E7}" type="pres">
      <dgm:prSet presAssocID="{BFB898E6-C135-4348-A03A-2A555D579D93}" presName="rootConnector" presStyleLbl="node4" presStyleIdx="0" presStyleCnt="17"/>
      <dgm:spPr/>
      <dgm:t>
        <a:bodyPr/>
        <a:lstStyle/>
        <a:p>
          <a:endParaRPr lang="en-US"/>
        </a:p>
      </dgm:t>
    </dgm:pt>
    <dgm:pt modelId="{7961FBE1-9D4A-4C2C-99E2-A0D142C895B0}" type="pres">
      <dgm:prSet presAssocID="{BFB898E6-C135-4348-A03A-2A555D579D93}" presName="hierChild4" presStyleCnt="0"/>
      <dgm:spPr/>
      <dgm:t>
        <a:bodyPr/>
        <a:lstStyle/>
        <a:p>
          <a:endParaRPr/>
        </a:p>
      </dgm:t>
    </dgm:pt>
    <dgm:pt modelId="{BC060A51-2BFA-40D3-94C0-F3A8D3DAA4B9}" type="pres">
      <dgm:prSet presAssocID="{BFB898E6-C135-4348-A03A-2A555D579D93}" presName="hierChild5" presStyleCnt="0"/>
      <dgm:spPr/>
      <dgm:t>
        <a:bodyPr/>
        <a:lstStyle/>
        <a:p>
          <a:endParaRPr/>
        </a:p>
      </dgm:t>
    </dgm:pt>
    <dgm:pt modelId="{5C70FAE8-027F-43B5-B58B-25AEF462DCC7}" type="pres">
      <dgm:prSet presAssocID="{BDE14671-09DF-4C6A-B63C-CDA1AF6A9F20}" presName="Name37" presStyleLbl="parChTrans1D4" presStyleIdx="1" presStyleCnt="19"/>
      <dgm:spPr/>
      <dgm:t>
        <a:bodyPr/>
        <a:lstStyle/>
        <a:p>
          <a:endParaRPr lang="en-US"/>
        </a:p>
      </dgm:t>
    </dgm:pt>
    <dgm:pt modelId="{44ABDF4C-2333-4821-816B-BD09BE287F91}" type="pres">
      <dgm:prSet presAssocID="{646B02C2-6DE2-4AED-AD4E-78A23FCA1008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782C298E-1853-4B02-BD5D-46D334D3C84F}" type="pres">
      <dgm:prSet presAssocID="{646B02C2-6DE2-4AED-AD4E-78A23FCA1008}" presName="rootComposite" presStyleCnt="0"/>
      <dgm:spPr/>
      <dgm:t>
        <a:bodyPr/>
        <a:lstStyle/>
        <a:p>
          <a:endParaRPr/>
        </a:p>
      </dgm:t>
    </dgm:pt>
    <dgm:pt modelId="{E940CD9F-61E0-41CC-9D7A-1D8735473D56}" type="pres">
      <dgm:prSet presAssocID="{646B02C2-6DE2-4AED-AD4E-78A23FCA1008}" presName="rootText" presStyleLbl="node4" presStyleIdx="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A7AADB-2B98-45B1-9871-7602835375B3}" type="pres">
      <dgm:prSet presAssocID="{646B02C2-6DE2-4AED-AD4E-78A23FCA1008}" presName="rootConnector" presStyleLbl="node4" presStyleIdx="1" presStyleCnt="17"/>
      <dgm:spPr/>
      <dgm:t>
        <a:bodyPr/>
        <a:lstStyle/>
        <a:p>
          <a:endParaRPr lang="en-US"/>
        </a:p>
      </dgm:t>
    </dgm:pt>
    <dgm:pt modelId="{EBDC5792-718F-47D8-A53D-231457DAEF20}" type="pres">
      <dgm:prSet presAssocID="{646B02C2-6DE2-4AED-AD4E-78A23FCA1008}" presName="hierChild4" presStyleCnt="0"/>
      <dgm:spPr/>
      <dgm:t>
        <a:bodyPr/>
        <a:lstStyle/>
        <a:p>
          <a:endParaRPr/>
        </a:p>
      </dgm:t>
    </dgm:pt>
    <dgm:pt modelId="{7913ED2E-3EC2-43FB-8240-223BAD8903D9}" type="pres">
      <dgm:prSet presAssocID="{646B02C2-6DE2-4AED-AD4E-78A23FCA1008}" presName="hierChild5" presStyleCnt="0"/>
      <dgm:spPr/>
      <dgm:t>
        <a:bodyPr/>
        <a:lstStyle/>
        <a:p>
          <a:endParaRPr/>
        </a:p>
      </dgm:t>
    </dgm:pt>
    <dgm:pt modelId="{886B1258-70F4-4883-9D48-5434DD647980}" type="pres">
      <dgm:prSet presAssocID="{60F2D03A-3E41-41C2-B5D3-03EE36A8C31D}" presName="Name37" presStyleLbl="parChTrans1D4" presStyleIdx="2" presStyleCnt="19"/>
      <dgm:spPr/>
      <dgm:t>
        <a:bodyPr/>
        <a:lstStyle/>
        <a:p>
          <a:endParaRPr lang="en-US"/>
        </a:p>
      </dgm:t>
    </dgm:pt>
    <dgm:pt modelId="{21206B67-94AB-4F5E-80E5-DE274860FDD1}" type="pres">
      <dgm:prSet presAssocID="{AA4E6D0A-E23C-4A6A-A784-9A12C1F2A8C3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6227B5E4-FAB1-4A03-B792-D543A38627F3}" type="pres">
      <dgm:prSet presAssocID="{AA4E6D0A-E23C-4A6A-A784-9A12C1F2A8C3}" presName="rootComposite" presStyleCnt="0"/>
      <dgm:spPr/>
      <dgm:t>
        <a:bodyPr/>
        <a:lstStyle/>
        <a:p>
          <a:endParaRPr/>
        </a:p>
      </dgm:t>
    </dgm:pt>
    <dgm:pt modelId="{C6009C75-442A-4C59-9A48-7ABEA7B398FA}" type="pres">
      <dgm:prSet presAssocID="{AA4E6D0A-E23C-4A6A-A784-9A12C1F2A8C3}" presName="rootText" presStyleLbl="node4" presStyleIdx="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B6780-12AC-47E8-B68A-DD24D051A48D}" type="pres">
      <dgm:prSet presAssocID="{AA4E6D0A-E23C-4A6A-A784-9A12C1F2A8C3}" presName="rootConnector" presStyleLbl="node4" presStyleIdx="2" presStyleCnt="17"/>
      <dgm:spPr/>
      <dgm:t>
        <a:bodyPr/>
        <a:lstStyle/>
        <a:p>
          <a:endParaRPr lang="en-US"/>
        </a:p>
      </dgm:t>
    </dgm:pt>
    <dgm:pt modelId="{8B3334A1-A62F-4CBC-8248-E1597CD58580}" type="pres">
      <dgm:prSet presAssocID="{AA4E6D0A-E23C-4A6A-A784-9A12C1F2A8C3}" presName="hierChild4" presStyleCnt="0"/>
      <dgm:spPr/>
      <dgm:t>
        <a:bodyPr/>
        <a:lstStyle/>
        <a:p>
          <a:endParaRPr/>
        </a:p>
      </dgm:t>
    </dgm:pt>
    <dgm:pt modelId="{CD74C44B-58A7-4292-8DE8-B7D37DEF8FFA}" type="pres">
      <dgm:prSet presAssocID="{AA4E6D0A-E23C-4A6A-A784-9A12C1F2A8C3}" presName="hierChild5" presStyleCnt="0"/>
      <dgm:spPr/>
      <dgm:t>
        <a:bodyPr/>
        <a:lstStyle/>
        <a:p>
          <a:endParaRPr/>
        </a:p>
      </dgm:t>
    </dgm:pt>
    <dgm:pt modelId="{49412697-84EA-44EC-86C3-D6E1F9F3BC87}" type="pres">
      <dgm:prSet presAssocID="{A857ADC3-E341-48CB-8A09-CD689FD93560}" presName="Name37" presStyleLbl="parChTrans1D4" presStyleIdx="3" presStyleCnt="19"/>
      <dgm:spPr/>
      <dgm:t>
        <a:bodyPr/>
        <a:lstStyle/>
        <a:p>
          <a:endParaRPr lang="en-US"/>
        </a:p>
      </dgm:t>
    </dgm:pt>
    <dgm:pt modelId="{A2F4EB2D-417F-4AC3-8477-12F7F3316253}" type="pres">
      <dgm:prSet presAssocID="{214AE213-5EA2-4E58-8F1C-8321F6F35B02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5B3E6042-F204-4B9A-9893-DE7E611609CC}" type="pres">
      <dgm:prSet presAssocID="{214AE213-5EA2-4E58-8F1C-8321F6F35B02}" presName="rootComposite" presStyleCnt="0"/>
      <dgm:spPr/>
      <dgm:t>
        <a:bodyPr/>
        <a:lstStyle/>
        <a:p>
          <a:endParaRPr/>
        </a:p>
      </dgm:t>
    </dgm:pt>
    <dgm:pt modelId="{E97EF3DA-265C-4B34-ABE8-8A7B51556879}" type="pres">
      <dgm:prSet presAssocID="{214AE213-5EA2-4E58-8F1C-8321F6F35B02}" presName="rootText" presStyleLbl="node4" presStyleIdx="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B2E78-1953-400C-A694-9725575E1994}" type="pres">
      <dgm:prSet presAssocID="{214AE213-5EA2-4E58-8F1C-8321F6F35B02}" presName="rootConnector" presStyleLbl="node4" presStyleIdx="3" presStyleCnt="17"/>
      <dgm:spPr/>
      <dgm:t>
        <a:bodyPr/>
        <a:lstStyle/>
        <a:p>
          <a:endParaRPr lang="en-US"/>
        </a:p>
      </dgm:t>
    </dgm:pt>
    <dgm:pt modelId="{3788C71C-3454-4BA0-9F23-52384C38F9FF}" type="pres">
      <dgm:prSet presAssocID="{214AE213-5EA2-4E58-8F1C-8321F6F35B02}" presName="hierChild4" presStyleCnt="0"/>
      <dgm:spPr/>
      <dgm:t>
        <a:bodyPr/>
        <a:lstStyle/>
        <a:p>
          <a:endParaRPr/>
        </a:p>
      </dgm:t>
    </dgm:pt>
    <dgm:pt modelId="{AB1453FE-FB1B-42DB-AEA0-011DBDAA77A7}" type="pres">
      <dgm:prSet presAssocID="{214AE213-5EA2-4E58-8F1C-8321F6F35B02}" presName="hierChild5" presStyleCnt="0"/>
      <dgm:spPr/>
      <dgm:t>
        <a:bodyPr/>
        <a:lstStyle/>
        <a:p>
          <a:endParaRPr/>
        </a:p>
      </dgm:t>
    </dgm:pt>
    <dgm:pt modelId="{4F3F7810-DCA0-49EA-982E-1C1F92DD57C5}" type="pres">
      <dgm:prSet presAssocID="{70E06E20-2C35-4E62-B929-F168DB46C2E7}" presName="Name37" presStyleLbl="parChTrans1D4" presStyleIdx="4" presStyleCnt="19"/>
      <dgm:spPr/>
      <dgm:t>
        <a:bodyPr/>
        <a:lstStyle/>
        <a:p>
          <a:endParaRPr lang="en-US"/>
        </a:p>
      </dgm:t>
    </dgm:pt>
    <dgm:pt modelId="{41990397-1A03-4E7A-A1D7-2ACD99211711}" type="pres">
      <dgm:prSet presAssocID="{B91E0C1B-BEFA-4C77-AAE6-4C58451CCB6D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9F5ABAA6-D946-494B-B9CB-F1D2A115B343}" type="pres">
      <dgm:prSet presAssocID="{B91E0C1B-BEFA-4C77-AAE6-4C58451CCB6D}" presName="rootComposite" presStyleCnt="0"/>
      <dgm:spPr/>
      <dgm:t>
        <a:bodyPr/>
        <a:lstStyle/>
        <a:p>
          <a:endParaRPr/>
        </a:p>
      </dgm:t>
    </dgm:pt>
    <dgm:pt modelId="{FC554744-8EAC-4595-A388-239011700984}" type="pres">
      <dgm:prSet presAssocID="{B91E0C1B-BEFA-4C77-AAE6-4C58451CCB6D}" presName="rootText" presStyleLbl="node4" presStyleIdx="4" presStyleCnt="17" custScaleY="69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9409A-1139-4193-B9E9-F45CF86E471E}" type="pres">
      <dgm:prSet presAssocID="{B91E0C1B-BEFA-4C77-AAE6-4C58451CCB6D}" presName="rootConnector" presStyleLbl="node4" presStyleIdx="4" presStyleCnt="17"/>
      <dgm:spPr/>
      <dgm:t>
        <a:bodyPr/>
        <a:lstStyle/>
        <a:p>
          <a:endParaRPr lang="en-US"/>
        </a:p>
      </dgm:t>
    </dgm:pt>
    <dgm:pt modelId="{32E8CBDD-4021-4B53-AF80-D5EA059804AA}" type="pres">
      <dgm:prSet presAssocID="{B91E0C1B-BEFA-4C77-AAE6-4C58451CCB6D}" presName="hierChild4" presStyleCnt="0"/>
      <dgm:spPr/>
      <dgm:t>
        <a:bodyPr/>
        <a:lstStyle/>
        <a:p>
          <a:endParaRPr/>
        </a:p>
      </dgm:t>
    </dgm:pt>
    <dgm:pt modelId="{5BF30017-234A-45AA-8D73-BAF54D6DA1BD}" type="pres">
      <dgm:prSet presAssocID="{B91E0C1B-BEFA-4C77-AAE6-4C58451CCB6D}" presName="hierChild5" presStyleCnt="0"/>
      <dgm:spPr/>
      <dgm:t>
        <a:bodyPr/>
        <a:lstStyle/>
        <a:p>
          <a:endParaRPr/>
        </a:p>
      </dgm:t>
    </dgm:pt>
    <dgm:pt modelId="{5992D3DA-C8B7-4E0F-908F-2D42BED82FB9}" type="pres">
      <dgm:prSet presAssocID="{14DBD836-B272-49AA-833B-9F85A1A15BEA}" presName="hierChild5" presStyleCnt="0"/>
      <dgm:spPr/>
      <dgm:t>
        <a:bodyPr/>
        <a:lstStyle/>
        <a:p>
          <a:endParaRPr/>
        </a:p>
      </dgm:t>
    </dgm:pt>
    <dgm:pt modelId="{86373963-2245-4077-B0C0-1D9B7E3E0DED}" type="pres">
      <dgm:prSet presAssocID="{EA14940D-6232-489F-9371-A88BBE9D3BA0}" presName="Name111" presStyleLbl="parChTrans1D4" presStyleIdx="5" presStyleCnt="19"/>
      <dgm:spPr/>
      <dgm:t>
        <a:bodyPr/>
        <a:lstStyle/>
        <a:p>
          <a:endParaRPr lang="en-US"/>
        </a:p>
      </dgm:t>
    </dgm:pt>
    <dgm:pt modelId="{F030F602-C88F-46AF-8FA9-A1CD41148D6F}" type="pres">
      <dgm:prSet presAssocID="{B01950C0-D223-4B43-849D-056D3E299FF9}" presName="hierRoot3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96E82FAE-D9C2-4EE9-827F-0CDA63BA9A26}" type="pres">
      <dgm:prSet presAssocID="{B01950C0-D223-4B43-849D-056D3E299FF9}" presName="rootComposite3" presStyleCnt="0"/>
      <dgm:spPr/>
      <dgm:t>
        <a:bodyPr/>
        <a:lstStyle/>
        <a:p>
          <a:endParaRPr/>
        </a:p>
      </dgm:t>
    </dgm:pt>
    <dgm:pt modelId="{00BF9DBB-2E50-466A-907B-A34CB573EFB6}" type="pres">
      <dgm:prSet presAssocID="{B01950C0-D223-4B43-849D-056D3E299FF9}" presName="rootText3" presStyleLbl="asst3" presStyleIdx="0" presStyleCnt="2">
        <dgm:presLayoutVars>
          <dgm:chPref val="3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3751A589-1E63-4FEB-A935-59E05E113C9E}" type="pres">
      <dgm:prSet presAssocID="{B01950C0-D223-4B43-849D-056D3E299FF9}" presName="rootConnector3" presStyleLbl="asst3" presStyleIdx="0" presStyleCnt="2"/>
      <dgm:spPr/>
      <dgm:t>
        <a:bodyPr/>
        <a:lstStyle/>
        <a:p>
          <a:endParaRPr lang="en-US"/>
        </a:p>
      </dgm:t>
    </dgm:pt>
    <dgm:pt modelId="{7D93B05B-3F2F-4736-9D85-C244C7B3C53B}" type="pres">
      <dgm:prSet presAssocID="{B01950C0-D223-4B43-849D-056D3E299FF9}" presName="hierChild6" presStyleCnt="0"/>
      <dgm:spPr/>
      <dgm:t>
        <a:bodyPr/>
        <a:lstStyle/>
        <a:p>
          <a:endParaRPr/>
        </a:p>
      </dgm:t>
    </dgm:pt>
    <dgm:pt modelId="{92ECDE16-BEAE-4E13-89B6-16BC3B7D1481}" type="pres">
      <dgm:prSet presAssocID="{B01950C0-D223-4B43-849D-056D3E299FF9}" presName="hierChild7" presStyleCnt="0"/>
      <dgm:spPr/>
      <dgm:t>
        <a:bodyPr/>
        <a:lstStyle/>
        <a:p>
          <a:endParaRPr/>
        </a:p>
      </dgm:t>
    </dgm:pt>
    <dgm:pt modelId="{525E2397-778C-41D9-92D0-F280C8C6DB60}" type="pres">
      <dgm:prSet presAssocID="{1C6113DE-A3CD-48EF-97B6-0A8D5389F1C7}" presName="hierChild5" presStyleCnt="0"/>
      <dgm:spPr/>
      <dgm:t>
        <a:bodyPr/>
        <a:lstStyle/>
        <a:p>
          <a:endParaRPr/>
        </a:p>
      </dgm:t>
    </dgm:pt>
    <dgm:pt modelId="{4848A3FF-0496-4296-A34F-B30AD0A06547}" type="pres">
      <dgm:prSet presAssocID="{5C09F993-9CB9-46EB-A684-7ED73D335DF9}" presName="Name37" presStyleLbl="parChTrans1D2" presStyleIdx="1" presStyleCnt="6"/>
      <dgm:spPr/>
      <dgm:t>
        <a:bodyPr/>
        <a:lstStyle/>
        <a:p>
          <a:endParaRPr lang="en-US"/>
        </a:p>
      </dgm:t>
    </dgm:pt>
    <dgm:pt modelId="{6AAA1A3F-5E90-4E11-96C4-850B7970EE3C}" type="pres">
      <dgm:prSet presAssocID="{753A4B5E-AF0F-46A8-8A11-C6FF58353425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085C5A02-1B41-48DF-A520-CCAB6C3047BD}" type="pres">
      <dgm:prSet presAssocID="{753A4B5E-AF0F-46A8-8A11-C6FF58353425}" presName="rootComposite" presStyleCnt="0"/>
      <dgm:spPr/>
      <dgm:t>
        <a:bodyPr/>
        <a:lstStyle/>
        <a:p>
          <a:endParaRPr/>
        </a:p>
      </dgm:t>
    </dgm:pt>
    <dgm:pt modelId="{E4530424-5FDF-45C1-AFD3-876C83142C17}" type="pres">
      <dgm:prSet presAssocID="{753A4B5E-AF0F-46A8-8A11-C6FF58353425}" presName="rootText" presStyleLbl="node2" presStyleIdx="1" presStyleCnt="6" custScaleX="119683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3215FD50-F168-45F1-9323-4F1A36C809B7}" type="pres">
      <dgm:prSet presAssocID="{753A4B5E-AF0F-46A8-8A11-C6FF58353425}" presName="rootConnector" presStyleLbl="node2" presStyleIdx="1" presStyleCnt="6"/>
      <dgm:spPr/>
      <dgm:t>
        <a:bodyPr/>
        <a:lstStyle/>
        <a:p>
          <a:endParaRPr lang="en-US"/>
        </a:p>
      </dgm:t>
    </dgm:pt>
    <dgm:pt modelId="{FF3D9C71-A3DF-4466-8EA0-DD4B8665AB79}" type="pres">
      <dgm:prSet presAssocID="{753A4B5E-AF0F-46A8-8A11-C6FF58353425}" presName="hierChild4" presStyleCnt="0"/>
      <dgm:spPr/>
      <dgm:t>
        <a:bodyPr/>
        <a:lstStyle/>
        <a:p>
          <a:endParaRPr/>
        </a:p>
      </dgm:t>
    </dgm:pt>
    <dgm:pt modelId="{291683C6-A5C0-4FBE-99AA-A0EA22988A00}" type="pres">
      <dgm:prSet presAssocID="{7DA165B4-CBF6-4DA4-884F-5D09FEEC2156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F65C8D59-ECA8-4DA8-A3ED-E81B9FC7A0C2}" type="pres">
      <dgm:prSet presAssocID="{A73E08E7-A44A-4DE1-8473-8088D72871C5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0BC1A168-B8E0-4083-8854-C902A5DA63E9}" type="pres">
      <dgm:prSet presAssocID="{A73E08E7-A44A-4DE1-8473-8088D72871C5}" presName="rootComposite" presStyleCnt="0"/>
      <dgm:spPr/>
      <dgm:t>
        <a:bodyPr/>
        <a:lstStyle/>
        <a:p>
          <a:endParaRPr/>
        </a:p>
      </dgm:t>
    </dgm:pt>
    <dgm:pt modelId="{956F8985-6170-4665-9A84-6C4A6073EB3B}" type="pres">
      <dgm:prSet presAssocID="{A73E08E7-A44A-4DE1-8473-8088D72871C5}" presName="rootText" presStyleLbl="node3" presStyleIdx="1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17DE81A-B1B5-4F8D-A1A0-DB1790102934}" type="pres">
      <dgm:prSet presAssocID="{A73E08E7-A44A-4DE1-8473-8088D72871C5}" presName="rootConnector" presStyleLbl="node3" presStyleIdx="1" presStyleCnt="9"/>
      <dgm:spPr/>
      <dgm:t>
        <a:bodyPr/>
        <a:lstStyle/>
        <a:p>
          <a:endParaRPr lang="en-US"/>
        </a:p>
      </dgm:t>
    </dgm:pt>
    <dgm:pt modelId="{CFBFE929-F0C5-4C1C-AAA8-4AC5C3C48981}" type="pres">
      <dgm:prSet presAssocID="{A73E08E7-A44A-4DE1-8473-8088D72871C5}" presName="hierChild4" presStyleCnt="0"/>
      <dgm:spPr/>
      <dgm:t>
        <a:bodyPr/>
        <a:lstStyle/>
        <a:p>
          <a:endParaRPr/>
        </a:p>
      </dgm:t>
    </dgm:pt>
    <dgm:pt modelId="{D596D722-E923-4FE8-9CDA-E29076AF642D}" type="pres">
      <dgm:prSet presAssocID="{D6DA0E05-C0DE-4C42-9ADB-9319D495767A}" presName="Name37" presStyleLbl="parChTrans1D4" presStyleIdx="6" presStyleCnt="19"/>
      <dgm:spPr/>
      <dgm:t>
        <a:bodyPr/>
        <a:lstStyle/>
        <a:p>
          <a:endParaRPr lang="en-US"/>
        </a:p>
      </dgm:t>
    </dgm:pt>
    <dgm:pt modelId="{8AA42593-9FAB-403E-9B74-F29C8EED0B21}" type="pres">
      <dgm:prSet presAssocID="{51ECC38E-129A-4CAA-851B-CE2558F6E615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7FE741BE-1D74-45FC-937E-71E1FF508E0F}" type="pres">
      <dgm:prSet presAssocID="{51ECC38E-129A-4CAA-851B-CE2558F6E615}" presName="rootComposite" presStyleCnt="0"/>
      <dgm:spPr/>
      <dgm:t>
        <a:bodyPr/>
        <a:lstStyle/>
        <a:p>
          <a:endParaRPr/>
        </a:p>
      </dgm:t>
    </dgm:pt>
    <dgm:pt modelId="{59873163-08B9-46D5-9A24-2CEFCAE2C465}" type="pres">
      <dgm:prSet presAssocID="{51ECC38E-129A-4CAA-851B-CE2558F6E615}" presName="rootText" presStyleLbl="node4" presStyleIdx="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7108F-D77A-43FB-A815-D5D49830510B}" type="pres">
      <dgm:prSet presAssocID="{51ECC38E-129A-4CAA-851B-CE2558F6E615}" presName="rootConnector" presStyleLbl="node4" presStyleIdx="5" presStyleCnt="17"/>
      <dgm:spPr/>
      <dgm:t>
        <a:bodyPr/>
        <a:lstStyle/>
        <a:p>
          <a:endParaRPr lang="en-US"/>
        </a:p>
      </dgm:t>
    </dgm:pt>
    <dgm:pt modelId="{A02EF883-8BD5-4F82-8E3B-9DB1593FA3C5}" type="pres">
      <dgm:prSet presAssocID="{51ECC38E-129A-4CAA-851B-CE2558F6E615}" presName="hierChild4" presStyleCnt="0"/>
      <dgm:spPr/>
      <dgm:t>
        <a:bodyPr/>
        <a:lstStyle/>
        <a:p>
          <a:endParaRPr/>
        </a:p>
      </dgm:t>
    </dgm:pt>
    <dgm:pt modelId="{A62537F5-CA27-4A73-B6F5-C8A47CB4751B}" type="pres">
      <dgm:prSet presAssocID="{51ECC38E-129A-4CAA-851B-CE2558F6E615}" presName="hierChild5" presStyleCnt="0"/>
      <dgm:spPr/>
      <dgm:t>
        <a:bodyPr/>
        <a:lstStyle/>
        <a:p>
          <a:endParaRPr/>
        </a:p>
      </dgm:t>
    </dgm:pt>
    <dgm:pt modelId="{2D722512-1439-45A7-BA35-3A27A8329A77}" type="pres">
      <dgm:prSet presAssocID="{42EFDB15-7EB4-42EF-82C9-791D4B32CF41}" presName="Name37" presStyleLbl="parChTrans1D4" presStyleIdx="7" presStyleCnt="19"/>
      <dgm:spPr/>
      <dgm:t>
        <a:bodyPr/>
        <a:lstStyle/>
        <a:p>
          <a:endParaRPr lang="en-US"/>
        </a:p>
      </dgm:t>
    </dgm:pt>
    <dgm:pt modelId="{9E535621-5366-4096-9684-FFAA304F1139}" type="pres">
      <dgm:prSet presAssocID="{BA4F28A3-C205-46D9-8B58-10A5A58D9AF8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3E32ABEB-CDC8-41E2-94B7-C346EC113E28}" type="pres">
      <dgm:prSet presAssocID="{BA4F28A3-C205-46D9-8B58-10A5A58D9AF8}" presName="rootComposite" presStyleCnt="0"/>
      <dgm:spPr/>
      <dgm:t>
        <a:bodyPr/>
        <a:lstStyle/>
        <a:p>
          <a:endParaRPr/>
        </a:p>
      </dgm:t>
    </dgm:pt>
    <dgm:pt modelId="{7EFA35DE-9700-4204-95D6-E5220FF1D6AB}" type="pres">
      <dgm:prSet presAssocID="{BA4F28A3-C205-46D9-8B58-10A5A58D9AF8}" presName="rootText" presStyleLbl="node4" presStyleIdx="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403FB-F14C-4275-9B60-3DD67706D58C}" type="pres">
      <dgm:prSet presAssocID="{BA4F28A3-C205-46D9-8B58-10A5A58D9AF8}" presName="rootConnector" presStyleLbl="node4" presStyleIdx="6" presStyleCnt="17"/>
      <dgm:spPr/>
      <dgm:t>
        <a:bodyPr/>
        <a:lstStyle/>
        <a:p>
          <a:endParaRPr lang="en-US"/>
        </a:p>
      </dgm:t>
    </dgm:pt>
    <dgm:pt modelId="{3F726729-587D-49B0-B51E-9FCD4FA2656A}" type="pres">
      <dgm:prSet presAssocID="{BA4F28A3-C205-46D9-8B58-10A5A58D9AF8}" presName="hierChild4" presStyleCnt="0"/>
      <dgm:spPr/>
      <dgm:t>
        <a:bodyPr/>
        <a:lstStyle/>
        <a:p>
          <a:endParaRPr/>
        </a:p>
      </dgm:t>
    </dgm:pt>
    <dgm:pt modelId="{2C50A03A-E75A-4CD6-9355-FCB56D7274DD}" type="pres">
      <dgm:prSet presAssocID="{BA4F28A3-C205-46D9-8B58-10A5A58D9AF8}" presName="hierChild5" presStyleCnt="0"/>
      <dgm:spPr/>
      <dgm:t>
        <a:bodyPr/>
        <a:lstStyle/>
        <a:p>
          <a:endParaRPr/>
        </a:p>
      </dgm:t>
    </dgm:pt>
    <dgm:pt modelId="{8C005885-50B9-4474-9031-384747F76668}" type="pres">
      <dgm:prSet presAssocID="{94F69594-A0A5-470D-AE03-6C28E53D2923}" presName="Name37" presStyleLbl="parChTrans1D4" presStyleIdx="8" presStyleCnt="19"/>
      <dgm:spPr/>
      <dgm:t>
        <a:bodyPr/>
        <a:lstStyle/>
        <a:p>
          <a:endParaRPr lang="en-US"/>
        </a:p>
      </dgm:t>
    </dgm:pt>
    <dgm:pt modelId="{8275DD4D-B24F-40AC-9EED-FCA177F4C8AF}" type="pres">
      <dgm:prSet presAssocID="{485AC2AA-8E1A-4384-A303-A865F36A5477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08B9247D-F39A-4239-BCC3-BF5B00FEB0DB}" type="pres">
      <dgm:prSet presAssocID="{485AC2AA-8E1A-4384-A303-A865F36A5477}" presName="rootComposite" presStyleCnt="0"/>
      <dgm:spPr/>
      <dgm:t>
        <a:bodyPr/>
        <a:lstStyle/>
        <a:p>
          <a:endParaRPr/>
        </a:p>
      </dgm:t>
    </dgm:pt>
    <dgm:pt modelId="{284D73B2-934B-4D08-88EE-1981E4B9A42C}" type="pres">
      <dgm:prSet presAssocID="{485AC2AA-8E1A-4384-A303-A865F36A5477}" presName="rootText" presStyleLbl="node4" presStyleIdx="7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DABE6-3D3B-4CF5-862D-61FEB1BEFEBA}" type="pres">
      <dgm:prSet presAssocID="{485AC2AA-8E1A-4384-A303-A865F36A5477}" presName="rootConnector" presStyleLbl="node4" presStyleIdx="7" presStyleCnt="17"/>
      <dgm:spPr/>
      <dgm:t>
        <a:bodyPr/>
        <a:lstStyle/>
        <a:p>
          <a:endParaRPr lang="en-US"/>
        </a:p>
      </dgm:t>
    </dgm:pt>
    <dgm:pt modelId="{0DD6B2FC-CF2A-4711-9CE2-82CD23D707CA}" type="pres">
      <dgm:prSet presAssocID="{485AC2AA-8E1A-4384-A303-A865F36A5477}" presName="hierChild4" presStyleCnt="0"/>
      <dgm:spPr/>
      <dgm:t>
        <a:bodyPr/>
        <a:lstStyle/>
        <a:p>
          <a:endParaRPr/>
        </a:p>
      </dgm:t>
    </dgm:pt>
    <dgm:pt modelId="{9C80E33E-950E-4C4E-AE06-A688C4931CB1}" type="pres">
      <dgm:prSet presAssocID="{485AC2AA-8E1A-4384-A303-A865F36A5477}" presName="hierChild5" presStyleCnt="0"/>
      <dgm:spPr/>
      <dgm:t>
        <a:bodyPr/>
        <a:lstStyle/>
        <a:p>
          <a:endParaRPr/>
        </a:p>
      </dgm:t>
    </dgm:pt>
    <dgm:pt modelId="{872FCE64-D758-46B5-86A7-5892F0BE41B9}" type="pres">
      <dgm:prSet presAssocID="{A73E08E7-A44A-4DE1-8473-8088D72871C5}" presName="hierChild5" presStyleCnt="0"/>
      <dgm:spPr/>
      <dgm:t>
        <a:bodyPr/>
        <a:lstStyle/>
        <a:p>
          <a:endParaRPr/>
        </a:p>
      </dgm:t>
    </dgm:pt>
    <dgm:pt modelId="{839594AA-B218-4E05-B287-EE61F679B682}" type="pres">
      <dgm:prSet presAssocID="{64DA01DF-C263-4809-9D67-CBC4C25FCF7A}" presName="Name111" presStyleLbl="parChTrans1D4" presStyleIdx="9" presStyleCnt="19"/>
      <dgm:spPr/>
      <dgm:t>
        <a:bodyPr/>
        <a:lstStyle/>
        <a:p>
          <a:endParaRPr lang="en-US"/>
        </a:p>
      </dgm:t>
    </dgm:pt>
    <dgm:pt modelId="{FFA2C6D4-EAEE-4EB9-AAE1-37D9896DB03F}" type="pres">
      <dgm:prSet presAssocID="{A3EC9CDA-D381-447E-954D-0F648C666580}" presName="hierRoot3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31530AE8-0502-4BF8-9538-A0779488CAF8}" type="pres">
      <dgm:prSet presAssocID="{A3EC9CDA-D381-447E-954D-0F648C666580}" presName="rootComposite3" presStyleCnt="0"/>
      <dgm:spPr/>
      <dgm:t>
        <a:bodyPr/>
        <a:lstStyle/>
        <a:p>
          <a:endParaRPr/>
        </a:p>
      </dgm:t>
    </dgm:pt>
    <dgm:pt modelId="{6334397A-A7DB-47B3-B6A4-513B0E209FE8}" type="pres">
      <dgm:prSet presAssocID="{A3EC9CDA-D381-447E-954D-0F648C666580}" presName="rootText3" presStyleLbl="asst3" presStyleIdx="1" presStyleCnt="2">
        <dgm:presLayoutVars>
          <dgm:chPref val="3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9C772D0A-8550-4CF8-8C6A-15B98AA64E4D}" type="pres">
      <dgm:prSet presAssocID="{A3EC9CDA-D381-447E-954D-0F648C666580}" presName="rootConnector3" presStyleLbl="asst3" presStyleIdx="1" presStyleCnt="2"/>
      <dgm:spPr/>
      <dgm:t>
        <a:bodyPr/>
        <a:lstStyle/>
        <a:p>
          <a:endParaRPr lang="en-US"/>
        </a:p>
      </dgm:t>
    </dgm:pt>
    <dgm:pt modelId="{B4CCB172-F083-4390-876D-305EBAC0D243}" type="pres">
      <dgm:prSet presAssocID="{A3EC9CDA-D381-447E-954D-0F648C666580}" presName="hierChild6" presStyleCnt="0"/>
      <dgm:spPr/>
      <dgm:t>
        <a:bodyPr/>
        <a:lstStyle/>
        <a:p>
          <a:endParaRPr/>
        </a:p>
      </dgm:t>
    </dgm:pt>
    <dgm:pt modelId="{C8EBDC27-4500-40DF-890E-10B4270371BF}" type="pres">
      <dgm:prSet presAssocID="{A3EC9CDA-D381-447E-954D-0F648C666580}" presName="hierChild7" presStyleCnt="0"/>
      <dgm:spPr/>
      <dgm:t>
        <a:bodyPr/>
        <a:lstStyle/>
        <a:p>
          <a:endParaRPr/>
        </a:p>
      </dgm:t>
    </dgm:pt>
    <dgm:pt modelId="{17F7AF23-6FB9-4333-B4DD-AF09266EDA9E}" type="pres">
      <dgm:prSet presAssocID="{753A4B5E-AF0F-46A8-8A11-C6FF58353425}" presName="hierChild5" presStyleCnt="0"/>
      <dgm:spPr/>
      <dgm:t>
        <a:bodyPr/>
        <a:lstStyle/>
        <a:p>
          <a:endParaRPr/>
        </a:p>
      </dgm:t>
    </dgm:pt>
    <dgm:pt modelId="{4D6B4ED6-7C0F-4730-9B8C-5EA81EE5E047}" type="pres">
      <dgm:prSet presAssocID="{7333EDB6-48D6-4AA2-8C90-B3627CD9D10E}" presName="Name37" presStyleLbl="parChTrans1D2" presStyleIdx="2" presStyleCnt="6"/>
      <dgm:spPr/>
      <dgm:t>
        <a:bodyPr/>
        <a:lstStyle/>
        <a:p>
          <a:endParaRPr lang="en-US"/>
        </a:p>
      </dgm:t>
    </dgm:pt>
    <dgm:pt modelId="{3D3562F7-D1E4-45E0-95DB-B0307CB32382}" type="pres">
      <dgm:prSet presAssocID="{3A903A67-A54D-46F6-8AC4-D99422D177F6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4CAF678D-CC84-445B-809D-1919C8DDE4F4}" type="pres">
      <dgm:prSet presAssocID="{3A903A67-A54D-46F6-8AC4-D99422D177F6}" presName="rootComposite" presStyleCnt="0"/>
      <dgm:spPr/>
      <dgm:t>
        <a:bodyPr/>
        <a:lstStyle/>
        <a:p>
          <a:endParaRPr/>
        </a:p>
      </dgm:t>
    </dgm:pt>
    <dgm:pt modelId="{F672FF27-A8A7-4E6B-B452-A6E7F32BC720}" type="pres">
      <dgm:prSet presAssocID="{3A903A67-A54D-46F6-8AC4-D99422D177F6}" presName="rootText" presStyleLbl="node2" presStyleIdx="2" presStyleCnt="6" custScaleX="122448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A303CAFB-DE6C-4184-BA15-F0D1243632B2}" type="pres">
      <dgm:prSet presAssocID="{3A903A67-A54D-46F6-8AC4-D99422D177F6}" presName="rootConnector" presStyleLbl="node2" presStyleIdx="2" presStyleCnt="6"/>
      <dgm:spPr/>
      <dgm:t>
        <a:bodyPr/>
        <a:lstStyle/>
        <a:p>
          <a:endParaRPr lang="en-US"/>
        </a:p>
      </dgm:t>
    </dgm:pt>
    <dgm:pt modelId="{E5EF415C-9726-4AD7-A88B-019DE7C4AC32}" type="pres">
      <dgm:prSet presAssocID="{3A903A67-A54D-46F6-8AC4-D99422D177F6}" presName="hierChild4" presStyleCnt="0"/>
      <dgm:spPr/>
      <dgm:t>
        <a:bodyPr/>
        <a:lstStyle/>
        <a:p>
          <a:endParaRPr/>
        </a:p>
      </dgm:t>
    </dgm:pt>
    <dgm:pt modelId="{85E23BEA-439E-4B45-A6A2-34ED402BE156}" type="pres">
      <dgm:prSet presAssocID="{7F646A7D-3140-44A3-8182-BD7AA47B11A4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AE5B24E5-51AE-410F-8B1A-BA70C62BE103}" type="pres">
      <dgm:prSet presAssocID="{214117F9-5CDE-4895-8AAD-77CF5B9CF860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6166FD79-2EAC-4CD7-BA39-247F18B70C8D}" type="pres">
      <dgm:prSet presAssocID="{214117F9-5CDE-4895-8AAD-77CF5B9CF860}" presName="rootComposite" presStyleCnt="0"/>
      <dgm:spPr/>
      <dgm:t>
        <a:bodyPr/>
        <a:lstStyle/>
        <a:p>
          <a:endParaRPr/>
        </a:p>
      </dgm:t>
    </dgm:pt>
    <dgm:pt modelId="{3F077D2E-CDF1-4EC7-B249-1F17454321BF}" type="pres">
      <dgm:prSet presAssocID="{214117F9-5CDE-4895-8AAD-77CF5B9CF860}" presName="rootText" presStyleLbl="node3" presStyleIdx="2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8585F2-F396-4CBE-9439-AE7CAD0B3E1D}" type="pres">
      <dgm:prSet presAssocID="{214117F9-5CDE-4895-8AAD-77CF5B9CF860}" presName="rootConnector" presStyleLbl="node3" presStyleIdx="2" presStyleCnt="9"/>
      <dgm:spPr/>
      <dgm:t>
        <a:bodyPr/>
        <a:lstStyle/>
        <a:p>
          <a:endParaRPr lang="en-US"/>
        </a:p>
      </dgm:t>
    </dgm:pt>
    <dgm:pt modelId="{89D8A11A-01F2-4827-AE79-7BE3139484AD}" type="pres">
      <dgm:prSet presAssocID="{214117F9-5CDE-4895-8AAD-77CF5B9CF860}" presName="hierChild4" presStyleCnt="0"/>
      <dgm:spPr/>
      <dgm:t>
        <a:bodyPr/>
        <a:lstStyle/>
        <a:p>
          <a:endParaRPr/>
        </a:p>
      </dgm:t>
    </dgm:pt>
    <dgm:pt modelId="{814D8C03-0927-40E9-A759-D4F415C7F034}" type="pres">
      <dgm:prSet presAssocID="{0453DE87-5822-4748-AF0E-5C4C17B6DD61}" presName="Name37" presStyleLbl="parChTrans1D4" presStyleIdx="10" presStyleCnt="19"/>
      <dgm:spPr/>
      <dgm:t>
        <a:bodyPr/>
        <a:lstStyle/>
        <a:p>
          <a:endParaRPr lang="en-US"/>
        </a:p>
      </dgm:t>
    </dgm:pt>
    <dgm:pt modelId="{B77A4D25-4999-4AE1-A9E9-6C683BD17F91}" type="pres">
      <dgm:prSet presAssocID="{02DA8251-E964-45C7-9769-7A735FE097BB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F0AB3D0E-318E-4E3A-8C40-83FA4FB3DC5E}" type="pres">
      <dgm:prSet presAssocID="{02DA8251-E964-45C7-9769-7A735FE097BB}" presName="rootComposite" presStyleCnt="0"/>
      <dgm:spPr/>
      <dgm:t>
        <a:bodyPr/>
        <a:lstStyle/>
        <a:p>
          <a:endParaRPr/>
        </a:p>
      </dgm:t>
    </dgm:pt>
    <dgm:pt modelId="{7E0F42EA-CB42-407F-BD97-1D1508048BF1}" type="pres">
      <dgm:prSet presAssocID="{02DA8251-E964-45C7-9769-7A735FE097BB}" presName="rootText" presStyleLbl="node4" presStyleIdx="8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CD35C-B1DB-4699-92C9-3468F6937EEA}" type="pres">
      <dgm:prSet presAssocID="{02DA8251-E964-45C7-9769-7A735FE097BB}" presName="rootConnector" presStyleLbl="node4" presStyleIdx="8" presStyleCnt="17"/>
      <dgm:spPr/>
      <dgm:t>
        <a:bodyPr/>
        <a:lstStyle/>
        <a:p>
          <a:endParaRPr lang="en-US"/>
        </a:p>
      </dgm:t>
    </dgm:pt>
    <dgm:pt modelId="{D01872E4-A27C-4258-8D0D-18324D768413}" type="pres">
      <dgm:prSet presAssocID="{02DA8251-E964-45C7-9769-7A735FE097BB}" presName="hierChild4" presStyleCnt="0"/>
      <dgm:spPr/>
      <dgm:t>
        <a:bodyPr/>
        <a:lstStyle/>
        <a:p>
          <a:endParaRPr/>
        </a:p>
      </dgm:t>
    </dgm:pt>
    <dgm:pt modelId="{55ED90B7-AE09-4A59-B069-08A6F2CE0476}" type="pres">
      <dgm:prSet presAssocID="{02DA8251-E964-45C7-9769-7A735FE097BB}" presName="hierChild5" presStyleCnt="0"/>
      <dgm:spPr/>
      <dgm:t>
        <a:bodyPr/>
        <a:lstStyle/>
        <a:p>
          <a:endParaRPr/>
        </a:p>
      </dgm:t>
    </dgm:pt>
    <dgm:pt modelId="{E19D1463-63F6-45B1-94E0-CAAB105B0A10}" type="pres">
      <dgm:prSet presAssocID="{214117F9-5CDE-4895-8AAD-77CF5B9CF860}" presName="hierChild5" presStyleCnt="0"/>
      <dgm:spPr/>
      <dgm:t>
        <a:bodyPr/>
        <a:lstStyle/>
        <a:p>
          <a:endParaRPr/>
        </a:p>
      </dgm:t>
    </dgm:pt>
    <dgm:pt modelId="{BEE6F7FA-6675-49BA-A4BF-226B5410E15A}" type="pres">
      <dgm:prSet presAssocID="{A5E604C1-1378-4AE6-A6F9-D794AB6AA800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AFF483A9-86DB-42A4-AA09-14CF27D890D7}" type="pres">
      <dgm:prSet presAssocID="{DC04F47F-913D-407C-9C9E-CD0BFD99FDF8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D2DBE6AC-B374-4DA0-A243-8AC74CE270B5}" type="pres">
      <dgm:prSet presAssocID="{DC04F47F-913D-407C-9C9E-CD0BFD99FDF8}" presName="rootComposite" presStyleCnt="0"/>
      <dgm:spPr/>
      <dgm:t>
        <a:bodyPr/>
        <a:lstStyle/>
        <a:p>
          <a:endParaRPr/>
        </a:p>
      </dgm:t>
    </dgm:pt>
    <dgm:pt modelId="{7A44FD23-160F-4179-A1CC-42E8B94F27C4}" type="pres">
      <dgm:prSet presAssocID="{DC04F47F-913D-407C-9C9E-CD0BFD99FDF8}" presName="rootText" presStyleLbl="node3" presStyleIdx="3" presStyleCnt="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2B39BF5-C0CC-4D35-84EA-B11F350D701C}" type="pres">
      <dgm:prSet presAssocID="{DC04F47F-913D-407C-9C9E-CD0BFD99FDF8}" presName="rootConnector" presStyleLbl="node3" presStyleIdx="3" presStyleCnt="9"/>
      <dgm:spPr/>
      <dgm:t>
        <a:bodyPr/>
        <a:lstStyle/>
        <a:p>
          <a:endParaRPr lang="en-US"/>
        </a:p>
      </dgm:t>
    </dgm:pt>
    <dgm:pt modelId="{6567B523-68F3-45E7-BDF5-224EE1D82F18}" type="pres">
      <dgm:prSet presAssocID="{DC04F47F-913D-407C-9C9E-CD0BFD99FDF8}" presName="hierChild4" presStyleCnt="0"/>
      <dgm:spPr/>
      <dgm:t>
        <a:bodyPr/>
        <a:lstStyle/>
        <a:p>
          <a:endParaRPr/>
        </a:p>
      </dgm:t>
    </dgm:pt>
    <dgm:pt modelId="{B26EF2C7-2624-4E93-8C7B-7E17C02A27F5}" type="pres">
      <dgm:prSet presAssocID="{F09F8C76-2C55-4734-96B1-0481A5B4B0A0}" presName="Name37" presStyleLbl="parChTrans1D4" presStyleIdx="11" presStyleCnt="19"/>
      <dgm:spPr/>
      <dgm:t>
        <a:bodyPr/>
        <a:lstStyle/>
        <a:p>
          <a:endParaRPr lang="en-US"/>
        </a:p>
      </dgm:t>
    </dgm:pt>
    <dgm:pt modelId="{5198F193-5DEF-44E5-9167-B6DCE647B4BD}" type="pres">
      <dgm:prSet presAssocID="{31F1FA81-6402-45FA-A1EB-9EA06CA644EF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BCF62416-A9CE-4FC6-9227-B25B6FA0FC3D}" type="pres">
      <dgm:prSet presAssocID="{31F1FA81-6402-45FA-A1EB-9EA06CA644EF}" presName="rootComposite" presStyleCnt="0"/>
      <dgm:spPr/>
      <dgm:t>
        <a:bodyPr/>
        <a:lstStyle/>
        <a:p>
          <a:endParaRPr/>
        </a:p>
      </dgm:t>
    </dgm:pt>
    <dgm:pt modelId="{A795921C-AD73-4F7F-A2CB-A9437646F8A2}" type="pres">
      <dgm:prSet presAssocID="{31F1FA81-6402-45FA-A1EB-9EA06CA644EF}" presName="rootText" presStyleLbl="node4" presStyleIdx="9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1B500-1FE0-4093-9DA1-7FD9A39DFD58}" type="pres">
      <dgm:prSet presAssocID="{31F1FA81-6402-45FA-A1EB-9EA06CA644EF}" presName="rootConnector" presStyleLbl="node4" presStyleIdx="9" presStyleCnt="17"/>
      <dgm:spPr/>
      <dgm:t>
        <a:bodyPr/>
        <a:lstStyle/>
        <a:p>
          <a:endParaRPr lang="en-US"/>
        </a:p>
      </dgm:t>
    </dgm:pt>
    <dgm:pt modelId="{67E9CA22-1196-4A80-9EA1-CAE1B1AD226C}" type="pres">
      <dgm:prSet presAssocID="{31F1FA81-6402-45FA-A1EB-9EA06CA644EF}" presName="hierChild4" presStyleCnt="0"/>
      <dgm:spPr/>
      <dgm:t>
        <a:bodyPr/>
        <a:lstStyle/>
        <a:p>
          <a:endParaRPr/>
        </a:p>
      </dgm:t>
    </dgm:pt>
    <dgm:pt modelId="{2B0782BD-107B-4D48-8922-75271CBE5B0E}" type="pres">
      <dgm:prSet presAssocID="{31F1FA81-6402-45FA-A1EB-9EA06CA644EF}" presName="hierChild5" presStyleCnt="0"/>
      <dgm:spPr/>
      <dgm:t>
        <a:bodyPr/>
        <a:lstStyle/>
        <a:p>
          <a:endParaRPr/>
        </a:p>
      </dgm:t>
    </dgm:pt>
    <dgm:pt modelId="{78BEEC85-D208-4ABD-B06B-11990B7F3F23}" type="pres">
      <dgm:prSet presAssocID="{821B5A76-7656-447E-884C-FD5C5E51CA94}" presName="Name37" presStyleLbl="parChTrans1D4" presStyleIdx="12" presStyleCnt="19"/>
      <dgm:spPr/>
      <dgm:t>
        <a:bodyPr/>
        <a:lstStyle/>
        <a:p>
          <a:endParaRPr lang="en-US"/>
        </a:p>
      </dgm:t>
    </dgm:pt>
    <dgm:pt modelId="{B6D55745-A182-484A-8130-FCB393FC7C0E}" type="pres">
      <dgm:prSet presAssocID="{402E42A9-FD85-429F-9E9B-91FCDF909E66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E8C3A56F-D55E-430B-BCD2-AE4E62EAAF92}" type="pres">
      <dgm:prSet presAssocID="{402E42A9-FD85-429F-9E9B-91FCDF909E66}" presName="rootComposite" presStyleCnt="0"/>
      <dgm:spPr/>
      <dgm:t>
        <a:bodyPr/>
        <a:lstStyle/>
        <a:p>
          <a:endParaRPr/>
        </a:p>
      </dgm:t>
    </dgm:pt>
    <dgm:pt modelId="{16920A2E-4470-4D12-A9B1-702D5DE5C166}" type="pres">
      <dgm:prSet presAssocID="{402E42A9-FD85-429F-9E9B-91FCDF909E66}" presName="rootText" presStyleLbl="node4" presStyleIdx="10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BD201-A1FC-4F89-A388-996BC5AAF8C8}" type="pres">
      <dgm:prSet presAssocID="{402E42A9-FD85-429F-9E9B-91FCDF909E66}" presName="rootConnector" presStyleLbl="node4" presStyleIdx="10" presStyleCnt="17"/>
      <dgm:spPr/>
      <dgm:t>
        <a:bodyPr/>
        <a:lstStyle/>
        <a:p>
          <a:endParaRPr lang="en-US"/>
        </a:p>
      </dgm:t>
    </dgm:pt>
    <dgm:pt modelId="{9E5136EF-F117-4C75-82FD-11E9C6B60B0C}" type="pres">
      <dgm:prSet presAssocID="{402E42A9-FD85-429F-9E9B-91FCDF909E66}" presName="hierChild4" presStyleCnt="0"/>
      <dgm:spPr/>
      <dgm:t>
        <a:bodyPr/>
        <a:lstStyle/>
        <a:p>
          <a:endParaRPr/>
        </a:p>
      </dgm:t>
    </dgm:pt>
    <dgm:pt modelId="{39D806DE-CBB1-4E74-A3EF-D4148A015CF9}" type="pres">
      <dgm:prSet presAssocID="{402E42A9-FD85-429F-9E9B-91FCDF909E66}" presName="hierChild5" presStyleCnt="0"/>
      <dgm:spPr/>
      <dgm:t>
        <a:bodyPr/>
        <a:lstStyle/>
        <a:p>
          <a:endParaRPr/>
        </a:p>
      </dgm:t>
    </dgm:pt>
    <dgm:pt modelId="{C206BFFC-5BEE-4ADD-BDEE-1246540EFC6D}" type="pres">
      <dgm:prSet presAssocID="{DAB26A76-3903-4D84-80B4-6C3F6AA26EA6}" presName="Name37" presStyleLbl="parChTrans1D4" presStyleIdx="13" presStyleCnt="19"/>
      <dgm:spPr/>
      <dgm:t>
        <a:bodyPr/>
        <a:lstStyle/>
        <a:p>
          <a:endParaRPr lang="en-US"/>
        </a:p>
      </dgm:t>
    </dgm:pt>
    <dgm:pt modelId="{895B7E42-722E-4AE5-83F4-821959523EF4}" type="pres">
      <dgm:prSet presAssocID="{710FF8B8-F5D7-4506-BAEA-CB0A26477161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F09922D9-A758-4996-B872-11264E7A64D8}" type="pres">
      <dgm:prSet presAssocID="{710FF8B8-F5D7-4506-BAEA-CB0A26477161}" presName="rootComposite" presStyleCnt="0"/>
      <dgm:spPr/>
      <dgm:t>
        <a:bodyPr/>
        <a:lstStyle/>
        <a:p>
          <a:endParaRPr/>
        </a:p>
      </dgm:t>
    </dgm:pt>
    <dgm:pt modelId="{94A80AFD-9087-4B3F-9A70-8D124C9C23CA}" type="pres">
      <dgm:prSet presAssocID="{710FF8B8-F5D7-4506-BAEA-CB0A26477161}" presName="rootText" presStyleLbl="node4" presStyleIdx="11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2B341-47B4-455C-909A-12E98379A178}" type="pres">
      <dgm:prSet presAssocID="{710FF8B8-F5D7-4506-BAEA-CB0A26477161}" presName="rootConnector" presStyleLbl="node4" presStyleIdx="11" presStyleCnt="17"/>
      <dgm:spPr/>
      <dgm:t>
        <a:bodyPr/>
        <a:lstStyle/>
        <a:p>
          <a:endParaRPr lang="en-US"/>
        </a:p>
      </dgm:t>
    </dgm:pt>
    <dgm:pt modelId="{58343912-45C8-490D-82CF-FEE9F9214EA5}" type="pres">
      <dgm:prSet presAssocID="{710FF8B8-F5D7-4506-BAEA-CB0A26477161}" presName="hierChild4" presStyleCnt="0"/>
      <dgm:spPr/>
      <dgm:t>
        <a:bodyPr/>
        <a:lstStyle/>
        <a:p>
          <a:endParaRPr/>
        </a:p>
      </dgm:t>
    </dgm:pt>
    <dgm:pt modelId="{E8A1F760-9C39-4D12-8C56-9196ECD71B95}" type="pres">
      <dgm:prSet presAssocID="{710FF8B8-F5D7-4506-BAEA-CB0A26477161}" presName="hierChild5" presStyleCnt="0"/>
      <dgm:spPr/>
      <dgm:t>
        <a:bodyPr/>
        <a:lstStyle/>
        <a:p>
          <a:endParaRPr/>
        </a:p>
      </dgm:t>
    </dgm:pt>
    <dgm:pt modelId="{480BAA48-FB00-4D1D-9BC4-8A2D5853EBCC}" type="pres">
      <dgm:prSet presAssocID="{DC04F47F-913D-407C-9C9E-CD0BFD99FDF8}" presName="hierChild5" presStyleCnt="0"/>
      <dgm:spPr/>
      <dgm:t>
        <a:bodyPr/>
        <a:lstStyle/>
        <a:p>
          <a:endParaRPr/>
        </a:p>
      </dgm:t>
    </dgm:pt>
    <dgm:pt modelId="{6F2803C7-C04D-4C19-88D6-4D00CA30C84D}" type="pres">
      <dgm:prSet presAssocID="{3A903A67-A54D-46F6-8AC4-D99422D177F6}" presName="hierChild5" presStyleCnt="0"/>
      <dgm:spPr/>
      <dgm:t>
        <a:bodyPr/>
        <a:lstStyle/>
        <a:p>
          <a:endParaRPr/>
        </a:p>
      </dgm:t>
    </dgm:pt>
    <dgm:pt modelId="{2158AFC2-1CCD-4740-9C2B-5F78D0FE98F7}" type="pres">
      <dgm:prSet presAssocID="{8C770F41-F2EE-4F25-8743-BA6419DCBE4C}" presName="Name111" presStyleLbl="parChTrans1D3" presStyleIdx="4" presStyleCnt="10"/>
      <dgm:spPr/>
      <dgm:t>
        <a:bodyPr/>
        <a:lstStyle/>
        <a:p>
          <a:endParaRPr lang="en-US"/>
        </a:p>
      </dgm:t>
    </dgm:pt>
    <dgm:pt modelId="{39E4577A-8344-4F43-9865-BE6B6E8FC341}" type="pres">
      <dgm:prSet presAssocID="{FDDAE8B8-AC67-40D2-8F3F-BA8EDEC8BC6F}" presName="hierRoot3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B52924ED-B8C9-4D48-8FC8-457D06C77BF0}" type="pres">
      <dgm:prSet presAssocID="{FDDAE8B8-AC67-40D2-8F3F-BA8EDEC8BC6F}" presName="rootComposite3" presStyleCnt="0"/>
      <dgm:spPr/>
      <dgm:t>
        <a:bodyPr/>
        <a:lstStyle/>
        <a:p>
          <a:endParaRPr/>
        </a:p>
      </dgm:t>
    </dgm:pt>
    <dgm:pt modelId="{4208B043-DBEC-4B8F-8E7A-0CE1B76C14DF}" type="pres">
      <dgm:prSet presAssocID="{FDDAE8B8-AC67-40D2-8F3F-BA8EDEC8BC6F}" presName="rootText3" presStyleLbl="asst2" presStyleIdx="0" presStyleCnt="1">
        <dgm:presLayoutVars>
          <dgm:chPref val="3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EE0A1681-B062-4751-BDBD-8891A4C4746E}" type="pres">
      <dgm:prSet presAssocID="{FDDAE8B8-AC67-40D2-8F3F-BA8EDEC8BC6F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9AE6D35-06F0-495F-AAB3-C64C78F3167D}" type="pres">
      <dgm:prSet presAssocID="{FDDAE8B8-AC67-40D2-8F3F-BA8EDEC8BC6F}" presName="hierChild6" presStyleCnt="0"/>
      <dgm:spPr/>
      <dgm:t>
        <a:bodyPr/>
        <a:lstStyle/>
        <a:p>
          <a:endParaRPr/>
        </a:p>
      </dgm:t>
    </dgm:pt>
    <dgm:pt modelId="{1DA0854B-B12E-48DE-B62B-44B2497B92CB}" type="pres">
      <dgm:prSet presAssocID="{FDDAE8B8-AC67-40D2-8F3F-BA8EDEC8BC6F}" presName="hierChild7" presStyleCnt="0"/>
      <dgm:spPr/>
      <dgm:t>
        <a:bodyPr/>
        <a:lstStyle/>
        <a:p>
          <a:endParaRPr/>
        </a:p>
      </dgm:t>
    </dgm:pt>
    <dgm:pt modelId="{E8E4670B-BD28-47A7-8D7F-36725E5402C5}" type="pres">
      <dgm:prSet presAssocID="{2F11652D-222E-4A9F-866C-FB44EB3883E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2D0C6ED4-E06A-4C7B-80F7-930F1D30CF1D}" type="pres">
      <dgm:prSet presAssocID="{F19016D0-00CF-413D-A9F7-6C4B232A4DB6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719B012D-B8AA-46D4-B154-E56959164047}" type="pres">
      <dgm:prSet presAssocID="{F19016D0-00CF-413D-A9F7-6C4B232A4DB6}" presName="rootComposite" presStyleCnt="0"/>
      <dgm:spPr/>
      <dgm:t>
        <a:bodyPr/>
        <a:lstStyle/>
        <a:p>
          <a:endParaRPr/>
        </a:p>
      </dgm:t>
    </dgm:pt>
    <dgm:pt modelId="{407D4AEC-18AF-4291-A58A-474734712ADB}" type="pres">
      <dgm:prSet presAssocID="{F19016D0-00CF-413D-A9F7-6C4B232A4DB6}" presName="rootText" presStyleLbl="node2" presStyleIdx="3" presStyleCnt="6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3B1352ED-F04B-4AEC-9970-7D1388204733}" type="pres">
      <dgm:prSet presAssocID="{F19016D0-00CF-413D-A9F7-6C4B232A4DB6}" presName="rootConnector" presStyleLbl="node2" presStyleIdx="3" presStyleCnt="6"/>
      <dgm:spPr/>
      <dgm:t>
        <a:bodyPr/>
        <a:lstStyle/>
        <a:p>
          <a:endParaRPr lang="en-US"/>
        </a:p>
      </dgm:t>
    </dgm:pt>
    <dgm:pt modelId="{20CCDDB1-C7D9-400E-B775-93BDA63E5BA8}" type="pres">
      <dgm:prSet presAssocID="{F19016D0-00CF-413D-A9F7-6C4B232A4DB6}" presName="hierChild4" presStyleCnt="0"/>
      <dgm:spPr/>
      <dgm:t>
        <a:bodyPr/>
        <a:lstStyle/>
        <a:p>
          <a:endParaRPr/>
        </a:p>
      </dgm:t>
    </dgm:pt>
    <dgm:pt modelId="{8679AA1D-E317-4D41-987D-3431C711B26B}" type="pres">
      <dgm:prSet presAssocID="{83F2A835-F15B-4631-AA3F-5BC84B741F61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DB03A429-6E9A-431C-ABC6-AD8A5BB1AFC6}" type="pres">
      <dgm:prSet presAssocID="{DB67BCAA-0A56-4EDF-AC13-3404A387985F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6A118C14-DFE8-4118-B57C-C602297198B3}" type="pres">
      <dgm:prSet presAssocID="{DB67BCAA-0A56-4EDF-AC13-3404A387985F}" presName="rootComposite" presStyleCnt="0"/>
      <dgm:spPr/>
      <dgm:t>
        <a:bodyPr/>
        <a:lstStyle/>
        <a:p>
          <a:endParaRPr/>
        </a:p>
      </dgm:t>
    </dgm:pt>
    <dgm:pt modelId="{8EAEB43C-C7D9-48C2-98DB-CBE8A8E8145C}" type="pres">
      <dgm:prSet presAssocID="{DB67BCAA-0A56-4EDF-AC13-3404A387985F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95FE2-844A-431D-9F2B-36B52F413704}" type="pres">
      <dgm:prSet presAssocID="{DB67BCAA-0A56-4EDF-AC13-3404A387985F}" presName="rootConnector" presStyleLbl="node3" presStyleIdx="4" presStyleCnt="9"/>
      <dgm:spPr/>
      <dgm:t>
        <a:bodyPr/>
        <a:lstStyle/>
        <a:p>
          <a:endParaRPr lang="en-US"/>
        </a:p>
      </dgm:t>
    </dgm:pt>
    <dgm:pt modelId="{95A27FF8-9866-4F9E-ADAD-94E2A4FA24F7}" type="pres">
      <dgm:prSet presAssocID="{DB67BCAA-0A56-4EDF-AC13-3404A387985F}" presName="hierChild4" presStyleCnt="0"/>
      <dgm:spPr/>
      <dgm:t>
        <a:bodyPr/>
        <a:lstStyle/>
        <a:p>
          <a:endParaRPr/>
        </a:p>
      </dgm:t>
    </dgm:pt>
    <dgm:pt modelId="{FFE90439-4DC9-497B-A88E-E31C82D3BE4A}" type="pres">
      <dgm:prSet presAssocID="{B3C055D8-8DD9-4DB5-9CC6-B8EB4DB2D4B8}" presName="Name37" presStyleLbl="parChTrans1D4" presStyleIdx="14" presStyleCnt="19"/>
      <dgm:spPr/>
      <dgm:t>
        <a:bodyPr/>
        <a:lstStyle/>
        <a:p>
          <a:endParaRPr lang="en-US"/>
        </a:p>
      </dgm:t>
    </dgm:pt>
    <dgm:pt modelId="{E42F8E16-9FF9-4D9F-A415-B2EE4861A655}" type="pres">
      <dgm:prSet presAssocID="{0E1214E6-0CA5-4F75-8D07-3C906ED1696C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87B0FF02-C349-471D-B993-D92A09A4F829}" type="pres">
      <dgm:prSet presAssocID="{0E1214E6-0CA5-4F75-8D07-3C906ED1696C}" presName="rootComposite" presStyleCnt="0"/>
      <dgm:spPr/>
      <dgm:t>
        <a:bodyPr/>
        <a:lstStyle/>
        <a:p>
          <a:endParaRPr/>
        </a:p>
      </dgm:t>
    </dgm:pt>
    <dgm:pt modelId="{6F82D313-69FC-4AAF-A160-3C8E79527265}" type="pres">
      <dgm:prSet presAssocID="{0E1214E6-0CA5-4F75-8D07-3C906ED1696C}" presName="rootText" presStyleLbl="node4" presStyleIdx="12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E6DD1-42FD-4387-AAC5-26AB37E7D852}" type="pres">
      <dgm:prSet presAssocID="{0E1214E6-0CA5-4F75-8D07-3C906ED1696C}" presName="rootConnector" presStyleLbl="node4" presStyleIdx="12" presStyleCnt="17"/>
      <dgm:spPr/>
      <dgm:t>
        <a:bodyPr/>
        <a:lstStyle/>
        <a:p>
          <a:endParaRPr lang="en-US"/>
        </a:p>
      </dgm:t>
    </dgm:pt>
    <dgm:pt modelId="{FD4A8C40-BBCF-4506-B716-03B4B56852EC}" type="pres">
      <dgm:prSet presAssocID="{0E1214E6-0CA5-4F75-8D07-3C906ED1696C}" presName="hierChild4" presStyleCnt="0"/>
      <dgm:spPr/>
      <dgm:t>
        <a:bodyPr/>
        <a:lstStyle/>
        <a:p>
          <a:endParaRPr/>
        </a:p>
      </dgm:t>
    </dgm:pt>
    <dgm:pt modelId="{CAE489CC-EC86-4D64-A337-7A15BADE8D9D}" type="pres">
      <dgm:prSet presAssocID="{1991144D-D2D5-4463-A376-2B467B473EC3}" presName="Name37" presStyleLbl="parChTrans1D4" presStyleIdx="15" presStyleCnt="19"/>
      <dgm:spPr/>
      <dgm:t>
        <a:bodyPr/>
        <a:lstStyle/>
        <a:p>
          <a:endParaRPr lang="en-US"/>
        </a:p>
      </dgm:t>
    </dgm:pt>
    <dgm:pt modelId="{74C3AA8D-7F6F-4853-BECD-BF6E414F59AB}" type="pres">
      <dgm:prSet presAssocID="{11DBCB1A-9819-46DC-8CB9-ED3BF25D8A30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CB1291D3-9FE1-4260-A25E-A4CB5B14DF65}" type="pres">
      <dgm:prSet presAssocID="{11DBCB1A-9819-46DC-8CB9-ED3BF25D8A30}" presName="rootComposite" presStyleCnt="0"/>
      <dgm:spPr/>
      <dgm:t>
        <a:bodyPr/>
        <a:lstStyle/>
        <a:p>
          <a:endParaRPr/>
        </a:p>
      </dgm:t>
    </dgm:pt>
    <dgm:pt modelId="{AC5D3553-E393-42E1-97CC-70D62736ABB6}" type="pres">
      <dgm:prSet presAssocID="{11DBCB1A-9819-46DC-8CB9-ED3BF25D8A30}" presName="rootText" presStyleLbl="node4" presStyleIdx="13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3A45E-BD28-432D-A936-82029951356F}" type="pres">
      <dgm:prSet presAssocID="{11DBCB1A-9819-46DC-8CB9-ED3BF25D8A30}" presName="rootConnector" presStyleLbl="node4" presStyleIdx="13" presStyleCnt="17"/>
      <dgm:spPr/>
      <dgm:t>
        <a:bodyPr/>
        <a:lstStyle/>
        <a:p>
          <a:endParaRPr lang="en-US"/>
        </a:p>
      </dgm:t>
    </dgm:pt>
    <dgm:pt modelId="{91EFFB3D-90D0-443D-96C3-CBB9A915C185}" type="pres">
      <dgm:prSet presAssocID="{11DBCB1A-9819-46DC-8CB9-ED3BF25D8A30}" presName="hierChild4" presStyleCnt="0"/>
      <dgm:spPr/>
      <dgm:t>
        <a:bodyPr/>
        <a:lstStyle/>
        <a:p>
          <a:endParaRPr/>
        </a:p>
      </dgm:t>
    </dgm:pt>
    <dgm:pt modelId="{6FB75898-17BE-4334-897F-BD357B69577E}" type="pres">
      <dgm:prSet presAssocID="{11DBCB1A-9819-46DC-8CB9-ED3BF25D8A30}" presName="hierChild5" presStyleCnt="0"/>
      <dgm:spPr/>
      <dgm:t>
        <a:bodyPr/>
        <a:lstStyle/>
        <a:p>
          <a:endParaRPr/>
        </a:p>
      </dgm:t>
    </dgm:pt>
    <dgm:pt modelId="{26521945-FEE0-4AD2-B0D6-29B4DEA131BF}" type="pres">
      <dgm:prSet presAssocID="{404EFC17-9534-4E74-8BD4-4BCA2BB6BBBA}" presName="Name37" presStyleLbl="parChTrans1D4" presStyleIdx="16" presStyleCnt="19"/>
      <dgm:spPr/>
      <dgm:t>
        <a:bodyPr/>
        <a:lstStyle/>
        <a:p>
          <a:endParaRPr lang="en-US"/>
        </a:p>
      </dgm:t>
    </dgm:pt>
    <dgm:pt modelId="{32116664-14CC-43CF-89F7-4F599DADD7BB}" type="pres">
      <dgm:prSet presAssocID="{6F88746D-22BE-48F7-A75D-A9E61E54EDDE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CBB53C53-99E6-40A0-91E8-619258E7A1A1}" type="pres">
      <dgm:prSet presAssocID="{6F88746D-22BE-48F7-A75D-A9E61E54EDDE}" presName="rootComposite" presStyleCnt="0"/>
      <dgm:spPr/>
      <dgm:t>
        <a:bodyPr/>
        <a:lstStyle/>
        <a:p>
          <a:endParaRPr/>
        </a:p>
      </dgm:t>
    </dgm:pt>
    <dgm:pt modelId="{52D47BC3-C745-4A8F-88EC-570C84EEF133}" type="pres">
      <dgm:prSet presAssocID="{6F88746D-22BE-48F7-A75D-A9E61E54EDDE}" presName="rootText" presStyleLbl="node4" presStyleIdx="14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3C75F-48A3-4FAD-A5A3-989F31624347}" type="pres">
      <dgm:prSet presAssocID="{6F88746D-22BE-48F7-A75D-A9E61E54EDDE}" presName="rootConnector" presStyleLbl="node4" presStyleIdx="14" presStyleCnt="17"/>
      <dgm:spPr/>
      <dgm:t>
        <a:bodyPr/>
        <a:lstStyle/>
        <a:p>
          <a:endParaRPr lang="en-US"/>
        </a:p>
      </dgm:t>
    </dgm:pt>
    <dgm:pt modelId="{A5585858-FABE-4330-BE9E-4F27D166E7BB}" type="pres">
      <dgm:prSet presAssocID="{6F88746D-22BE-48F7-A75D-A9E61E54EDDE}" presName="hierChild4" presStyleCnt="0"/>
      <dgm:spPr/>
      <dgm:t>
        <a:bodyPr/>
        <a:lstStyle/>
        <a:p>
          <a:endParaRPr/>
        </a:p>
      </dgm:t>
    </dgm:pt>
    <dgm:pt modelId="{C759275F-623C-4A17-8EB3-C9C6456A2649}" type="pres">
      <dgm:prSet presAssocID="{6F88746D-22BE-48F7-A75D-A9E61E54EDDE}" presName="hierChild5" presStyleCnt="0"/>
      <dgm:spPr/>
      <dgm:t>
        <a:bodyPr/>
        <a:lstStyle/>
        <a:p>
          <a:endParaRPr/>
        </a:p>
      </dgm:t>
    </dgm:pt>
    <dgm:pt modelId="{61BB2026-3698-4D3A-97A6-165556E13EF6}" type="pres">
      <dgm:prSet presAssocID="{BBC5B81C-781E-40EC-84CE-0F6B92CD046A}" presName="Name37" presStyleLbl="parChTrans1D4" presStyleIdx="17" presStyleCnt="19"/>
      <dgm:spPr/>
      <dgm:t>
        <a:bodyPr/>
        <a:lstStyle/>
        <a:p>
          <a:endParaRPr lang="en-US"/>
        </a:p>
      </dgm:t>
    </dgm:pt>
    <dgm:pt modelId="{68229C70-57D2-4708-930D-B0531BF0FD72}" type="pres">
      <dgm:prSet presAssocID="{EE4E04E7-8A09-47F7-9AF1-123111E0E539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A6BF8E72-F62D-493C-91FF-AC70D1095AEF}" type="pres">
      <dgm:prSet presAssocID="{EE4E04E7-8A09-47F7-9AF1-123111E0E539}" presName="rootComposite" presStyleCnt="0"/>
      <dgm:spPr/>
      <dgm:t>
        <a:bodyPr/>
        <a:lstStyle/>
        <a:p>
          <a:endParaRPr/>
        </a:p>
      </dgm:t>
    </dgm:pt>
    <dgm:pt modelId="{482EDBAE-AB9D-4276-8BE3-706573C81381}" type="pres">
      <dgm:prSet presAssocID="{EE4E04E7-8A09-47F7-9AF1-123111E0E539}" presName="rootText" presStyleLbl="node4" presStyleIdx="15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C9BC05-84E8-4DD4-894D-6B13F530DF3F}" type="pres">
      <dgm:prSet presAssocID="{EE4E04E7-8A09-47F7-9AF1-123111E0E539}" presName="rootConnector" presStyleLbl="node4" presStyleIdx="15" presStyleCnt="17"/>
      <dgm:spPr/>
      <dgm:t>
        <a:bodyPr/>
        <a:lstStyle/>
        <a:p>
          <a:endParaRPr lang="en-US"/>
        </a:p>
      </dgm:t>
    </dgm:pt>
    <dgm:pt modelId="{984ACCDA-48A3-4073-B42A-E7F63CC8BAE1}" type="pres">
      <dgm:prSet presAssocID="{EE4E04E7-8A09-47F7-9AF1-123111E0E539}" presName="hierChild4" presStyleCnt="0"/>
      <dgm:spPr/>
      <dgm:t>
        <a:bodyPr/>
        <a:lstStyle/>
        <a:p>
          <a:endParaRPr/>
        </a:p>
      </dgm:t>
    </dgm:pt>
    <dgm:pt modelId="{ABE26C7D-EAFD-4D5A-84E0-6A92F236CE29}" type="pres">
      <dgm:prSet presAssocID="{EE4E04E7-8A09-47F7-9AF1-123111E0E539}" presName="hierChild5" presStyleCnt="0"/>
      <dgm:spPr/>
      <dgm:t>
        <a:bodyPr/>
        <a:lstStyle/>
        <a:p>
          <a:endParaRPr/>
        </a:p>
      </dgm:t>
    </dgm:pt>
    <dgm:pt modelId="{31D585B8-1305-427D-B370-0A25E5D6EAE2}" type="pres">
      <dgm:prSet presAssocID="{51199510-4A5B-4C3B-874E-D944609F3A42}" presName="Name37" presStyleLbl="parChTrans1D4" presStyleIdx="18" presStyleCnt="19"/>
      <dgm:spPr/>
      <dgm:t>
        <a:bodyPr/>
        <a:lstStyle/>
        <a:p>
          <a:endParaRPr lang="en-US"/>
        </a:p>
      </dgm:t>
    </dgm:pt>
    <dgm:pt modelId="{65A7C87B-243F-4462-AF6F-873543C0C77C}" type="pres">
      <dgm:prSet presAssocID="{6BF58D76-C15E-43BA-8E4B-84155D3FFA54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E0F6489C-B018-4336-BCE1-46B41DA26DED}" type="pres">
      <dgm:prSet presAssocID="{6BF58D76-C15E-43BA-8E4B-84155D3FFA54}" presName="rootComposite" presStyleCnt="0"/>
      <dgm:spPr/>
      <dgm:t>
        <a:bodyPr/>
        <a:lstStyle/>
        <a:p>
          <a:endParaRPr/>
        </a:p>
      </dgm:t>
    </dgm:pt>
    <dgm:pt modelId="{DBD29E3C-54DA-446C-BDB3-874A4A847B8D}" type="pres">
      <dgm:prSet presAssocID="{6BF58D76-C15E-43BA-8E4B-84155D3FFA54}" presName="rootText" presStyleLbl="node4" presStyleIdx="16" presStyleCnt="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1E2FC-9FB7-4594-8428-E62F3BCB9D92}" type="pres">
      <dgm:prSet presAssocID="{6BF58D76-C15E-43BA-8E4B-84155D3FFA54}" presName="rootConnector" presStyleLbl="node4" presStyleIdx="16" presStyleCnt="17"/>
      <dgm:spPr/>
      <dgm:t>
        <a:bodyPr/>
        <a:lstStyle/>
        <a:p>
          <a:endParaRPr lang="en-US"/>
        </a:p>
      </dgm:t>
    </dgm:pt>
    <dgm:pt modelId="{FA86AA0E-60DD-4B80-852A-8BFEBD166337}" type="pres">
      <dgm:prSet presAssocID="{6BF58D76-C15E-43BA-8E4B-84155D3FFA54}" presName="hierChild4" presStyleCnt="0"/>
      <dgm:spPr/>
      <dgm:t>
        <a:bodyPr/>
        <a:lstStyle/>
        <a:p>
          <a:endParaRPr/>
        </a:p>
      </dgm:t>
    </dgm:pt>
    <dgm:pt modelId="{4E27B0A6-D044-46DF-92B4-D02795D89BC6}" type="pres">
      <dgm:prSet presAssocID="{6BF58D76-C15E-43BA-8E4B-84155D3FFA54}" presName="hierChild5" presStyleCnt="0"/>
      <dgm:spPr/>
      <dgm:t>
        <a:bodyPr/>
        <a:lstStyle/>
        <a:p>
          <a:endParaRPr/>
        </a:p>
      </dgm:t>
    </dgm:pt>
    <dgm:pt modelId="{79267A2B-F466-4043-BA4E-C86656F4CD50}" type="pres">
      <dgm:prSet presAssocID="{0E1214E6-0CA5-4F75-8D07-3C906ED1696C}" presName="hierChild5" presStyleCnt="0"/>
      <dgm:spPr/>
      <dgm:t>
        <a:bodyPr/>
        <a:lstStyle/>
        <a:p>
          <a:endParaRPr/>
        </a:p>
      </dgm:t>
    </dgm:pt>
    <dgm:pt modelId="{14A8C89B-F474-41AA-8DAD-64460E845016}" type="pres">
      <dgm:prSet presAssocID="{DB67BCAA-0A56-4EDF-AC13-3404A387985F}" presName="hierChild5" presStyleCnt="0"/>
      <dgm:spPr/>
      <dgm:t>
        <a:bodyPr/>
        <a:lstStyle/>
        <a:p>
          <a:endParaRPr/>
        </a:p>
      </dgm:t>
    </dgm:pt>
    <dgm:pt modelId="{B12CF285-2A36-4ACA-804F-EA90219BB557}" type="pres">
      <dgm:prSet presAssocID="{F19016D0-00CF-413D-A9F7-6C4B232A4DB6}" presName="hierChild5" presStyleCnt="0"/>
      <dgm:spPr/>
      <dgm:t>
        <a:bodyPr/>
        <a:lstStyle/>
        <a:p>
          <a:endParaRPr/>
        </a:p>
      </dgm:t>
    </dgm:pt>
    <dgm:pt modelId="{FC74C756-B833-4B27-B5AA-F0DECEC17ECB}" type="pres">
      <dgm:prSet presAssocID="{4123B20F-CD75-493D-A5CC-12122A4D1004}" presName="Name37" presStyleLbl="parChTrans1D2" presStyleIdx="4" presStyleCnt="6"/>
      <dgm:spPr/>
      <dgm:t>
        <a:bodyPr/>
        <a:lstStyle/>
        <a:p>
          <a:endParaRPr lang="en-US"/>
        </a:p>
      </dgm:t>
    </dgm:pt>
    <dgm:pt modelId="{656E8D82-05A5-4389-9FDA-53AC23A23B5F}" type="pres">
      <dgm:prSet presAssocID="{5EAE8602-4B51-473B-8C21-65654B9560E9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0F9060D8-90EC-4274-8E10-AEC264B3D54F}" type="pres">
      <dgm:prSet presAssocID="{5EAE8602-4B51-473B-8C21-65654B9560E9}" presName="rootComposite" presStyleCnt="0"/>
      <dgm:spPr/>
      <dgm:t>
        <a:bodyPr/>
        <a:lstStyle/>
        <a:p>
          <a:endParaRPr/>
        </a:p>
      </dgm:t>
    </dgm:pt>
    <dgm:pt modelId="{84481216-2760-40E6-9D38-3A1E6227AE1A}" type="pres">
      <dgm:prSet presAssocID="{5EAE8602-4B51-473B-8C21-65654B9560E9}" presName="rootText" presStyleLbl="node2" presStyleIdx="4" presStyleCnt="6" custScaleX="132990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1B284EB8-6C86-4BAF-9627-186DE1EB27E3}" type="pres">
      <dgm:prSet presAssocID="{5EAE8602-4B51-473B-8C21-65654B9560E9}" presName="rootConnector" presStyleLbl="node2" presStyleIdx="4" presStyleCnt="6"/>
      <dgm:spPr/>
      <dgm:t>
        <a:bodyPr/>
        <a:lstStyle/>
        <a:p>
          <a:endParaRPr lang="en-US"/>
        </a:p>
      </dgm:t>
    </dgm:pt>
    <dgm:pt modelId="{CE281D2A-02BE-4480-86B6-19D56987F7DB}" type="pres">
      <dgm:prSet presAssocID="{5EAE8602-4B51-473B-8C21-65654B9560E9}" presName="hierChild4" presStyleCnt="0"/>
      <dgm:spPr/>
      <dgm:t>
        <a:bodyPr/>
        <a:lstStyle/>
        <a:p>
          <a:endParaRPr/>
        </a:p>
      </dgm:t>
    </dgm:pt>
    <dgm:pt modelId="{DDC33D4B-C6DE-42C8-9493-5BEB31E135EA}" type="pres">
      <dgm:prSet presAssocID="{388EB55F-7A4C-4AB2-B9C4-BA6C7C20A9E6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223E6C64-C1DF-4993-8CB6-2F786186926C}" type="pres">
      <dgm:prSet presAssocID="{7566603C-1179-41D2-B9EC-FA9B459B92FB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92762427-F605-4003-AFBC-87910B4BBCAA}" type="pres">
      <dgm:prSet presAssocID="{7566603C-1179-41D2-B9EC-FA9B459B92FB}" presName="rootComposite" presStyleCnt="0"/>
      <dgm:spPr/>
      <dgm:t>
        <a:bodyPr/>
        <a:lstStyle/>
        <a:p>
          <a:endParaRPr/>
        </a:p>
      </dgm:t>
    </dgm:pt>
    <dgm:pt modelId="{3CA215D1-8466-4769-999A-2EBAF704BA60}" type="pres">
      <dgm:prSet presAssocID="{7566603C-1179-41D2-B9EC-FA9B459B92FB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E16A4-6817-4FDD-8D3C-213114D3B338}" type="pres">
      <dgm:prSet presAssocID="{7566603C-1179-41D2-B9EC-FA9B459B92FB}" presName="rootConnector" presStyleLbl="node3" presStyleIdx="5" presStyleCnt="9"/>
      <dgm:spPr/>
      <dgm:t>
        <a:bodyPr/>
        <a:lstStyle/>
        <a:p>
          <a:endParaRPr lang="en-US"/>
        </a:p>
      </dgm:t>
    </dgm:pt>
    <dgm:pt modelId="{9FEC5F3C-D4C3-438F-BE87-99CFA79CD8AE}" type="pres">
      <dgm:prSet presAssocID="{7566603C-1179-41D2-B9EC-FA9B459B92FB}" presName="hierChild4" presStyleCnt="0"/>
      <dgm:spPr/>
      <dgm:t>
        <a:bodyPr/>
        <a:lstStyle/>
        <a:p>
          <a:endParaRPr/>
        </a:p>
      </dgm:t>
    </dgm:pt>
    <dgm:pt modelId="{C2439AF0-55D5-42B7-98EE-4B9613B05C25}" type="pres">
      <dgm:prSet presAssocID="{7566603C-1179-41D2-B9EC-FA9B459B92FB}" presName="hierChild5" presStyleCnt="0"/>
      <dgm:spPr/>
      <dgm:t>
        <a:bodyPr/>
        <a:lstStyle/>
        <a:p>
          <a:endParaRPr/>
        </a:p>
      </dgm:t>
    </dgm:pt>
    <dgm:pt modelId="{D50470D1-5A07-42C2-AD98-A546221547DD}" type="pres">
      <dgm:prSet presAssocID="{5EAE8602-4B51-473B-8C21-65654B9560E9}" presName="hierChild5" presStyleCnt="0"/>
      <dgm:spPr/>
      <dgm:t>
        <a:bodyPr/>
        <a:lstStyle/>
        <a:p>
          <a:endParaRPr/>
        </a:p>
      </dgm:t>
    </dgm:pt>
    <dgm:pt modelId="{3DF0989D-F4E9-4E4A-B906-AEB60808BB28}" type="pres">
      <dgm:prSet presAssocID="{961745C9-F9D0-43F6-A8CC-871D1278D42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CCC965C6-D21D-40FD-A197-E877DB6E5D15}" type="pres">
      <dgm:prSet presAssocID="{3A897294-0C54-4E2C-AAA4-93A953722B72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BB45521E-FA46-45A9-8E5E-C45FF3EEA289}" type="pres">
      <dgm:prSet presAssocID="{3A897294-0C54-4E2C-AAA4-93A953722B72}" presName="rootComposite" presStyleCnt="0"/>
      <dgm:spPr/>
      <dgm:t>
        <a:bodyPr/>
        <a:lstStyle/>
        <a:p>
          <a:endParaRPr/>
        </a:p>
      </dgm:t>
    </dgm:pt>
    <dgm:pt modelId="{601D4EF8-42AA-4D7B-B256-F4C67A676D8F}" type="pres">
      <dgm:prSet presAssocID="{3A897294-0C54-4E2C-AAA4-93A953722B72}" presName="rootText" presStyleLbl="node2" presStyleIdx="5" presStyleCnt="6">
        <dgm:presLayoutVars>
          <dgm:chPref val="3"/>
        </dgm:presLayoutVars>
      </dgm:prSet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6860F578-B1C0-40E2-B453-DDCE4BD73B20}" type="pres">
      <dgm:prSet presAssocID="{3A897294-0C54-4E2C-AAA4-93A953722B72}" presName="rootConnector" presStyleLbl="node2" presStyleIdx="5" presStyleCnt="6"/>
      <dgm:spPr/>
      <dgm:t>
        <a:bodyPr/>
        <a:lstStyle/>
        <a:p>
          <a:endParaRPr lang="en-US"/>
        </a:p>
      </dgm:t>
    </dgm:pt>
    <dgm:pt modelId="{5E344842-6B88-4FC6-BA16-EF980939197A}" type="pres">
      <dgm:prSet presAssocID="{3A897294-0C54-4E2C-AAA4-93A953722B72}" presName="hierChild4" presStyleCnt="0"/>
      <dgm:spPr/>
      <dgm:t>
        <a:bodyPr/>
        <a:lstStyle/>
        <a:p>
          <a:endParaRPr/>
        </a:p>
      </dgm:t>
    </dgm:pt>
    <dgm:pt modelId="{78DF4D77-7A66-4C90-AC1B-5814770FFE55}" type="pres">
      <dgm:prSet presAssocID="{E443F394-F5CE-4811-866D-2C9453211B75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1BFBA64A-CB09-4CFC-9E81-84D9BEFBE251}" type="pres">
      <dgm:prSet presAssocID="{B1CE8C48-5038-4954-82BB-845D490A3ED3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3361DA2F-B6DF-4DEC-9BAC-EF8E5E1A61A5}" type="pres">
      <dgm:prSet presAssocID="{B1CE8C48-5038-4954-82BB-845D490A3ED3}" presName="rootComposite" presStyleCnt="0"/>
      <dgm:spPr/>
      <dgm:t>
        <a:bodyPr/>
        <a:lstStyle/>
        <a:p>
          <a:endParaRPr/>
        </a:p>
      </dgm:t>
    </dgm:pt>
    <dgm:pt modelId="{DF9FBD9A-4846-444E-9477-FAC1613C4AF4}" type="pres">
      <dgm:prSet presAssocID="{B1CE8C48-5038-4954-82BB-845D490A3ED3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DF47C-B74E-44AB-9A37-610C6DE6241E}" type="pres">
      <dgm:prSet presAssocID="{B1CE8C48-5038-4954-82BB-845D490A3ED3}" presName="rootConnector" presStyleLbl="node3" presStyleIdx="6" presStyleCnt="9"/>
      <dgm:spPr/>
      <dgm:t>
        <a:bodyPr/>
        <a:lstStyle/>
        <a:p>
          <a:endParaRPr lang="en-US"/>
        </a:p>
      </dgm:t>
    </dgm:pt>
    <dgm:pt modelId="{47913904-287E-4DB3-8D20-038F591302A4}" type="pres">
      <dgm:prSet presAssocID="{B1CE8C48-5038-4954-82BB-845D490A3ED3}" presName="hierChild4" presStyleCnt="0"/>
      <dgm:spPr/>
      <dgm:t>
        <a:bodyPr/>
        <a:lstStyle/>
        <a:p>
          <a:endParaRPr/>
        </a:p>
      </dgm:t>
    </dgm:pt>
    <dgm:pt modelId="{DE7D2C1A-2F87-4411-B3DD-5EEC134BF5BB}" type="pres">
      <dgm:prSet presAssocID="{B1CE8C48-5038-4954-82BB-845D490A3ED3}" presName="hierChild5" presStyleCnt="0"/>
      <dgm:spPr/>
      <dgm:t>
        <a:bodyPr/>
        <a:lstStyle/>
        <a:p>
          <a:endParaRPr/>
        </a:p>
      </dgm:t>
    </dgm:pt>
    <dgm:pt modelId="{B7016CE9-5923-416A-8CB9-C721CD0D2CED}" type="pres">
      <dgm:prSet presAssocID="{8100AE8F-1349-4B7E-91EB-E86E00B2AE37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4EBC9477-937D-49A7-86BC-E9DD3CB0E0CC}" type="pres">
      <dgm:prSet presAssocID="{F092E6F7-3AB6-4678-91AE-C10E3079E856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55526655-B2BF-46B0-BC9A-E25C371DE718}" type="pres">
      <dgm:prSet presAssocID="{F092E6F7-3AB6-4678-91AE-C10E3079E856}" presName="rootComposite" presStyleCnt="0"/>
      <dgm:spPr/>
      <dgm:t>
        <a:bodyPr/>
        <a:lstStyle/>
        <a:p>
          <a:endParaRPr/>
        </a:p>
      </dgm:t>
    </dgm:pt>
    <dgm:pt modelId="{39010254-9EF7-45C8-8FA5-BBC7F7AD478F}" type="pres">
      <dgm:prSet presAssocID="{F092E6F7-3AB6-4678-91AE-C10E3079E85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55620-7A0C-47D3-B0AB-8340AC0C3215}" type="pres">
      <dgm:prSet presAssocID="{F092E6F7-3AB6-4678-91AE-C10E3079E856}" presName="rootConnector" presStyleLbl="node3" presStyleIdx="7" presStyleCnt="9"/>
      <dgm:spPr/>
      <dgm:t>
        <a:bodyPr/>
        <a:lstStyle/>
        <a:p>
          <a:endParaRPr lang="en-US"/>
        </a:p>
      </dgm:t>
    </dgm:pt>
    <dgm:pt modelId="{F0135160-2C51-4290-ABB8-5B084B172E39}" type="pres">
      <dgm:prSet presAssocID="{F092E6F7-3AB6-4678-91AE-C10E3079E856}" presName="hierChild4" presStyleCnt="0"/>
      <dgm:spPr/>
      <dgm:t>
        <a:bodyPr/>
        <a:lstStyle/>
        <a:p>
          <a:endParaRPr/>
        </a:p>
      </dgm:t>
    </dgm:pt>
    <dgm:pt modelId="{A856ADED-831E-4CB3-8A83-725DDA4257D1}" type="pres">
      <dgm:prSet presAssocID="{F092E6F7-3AB6-4678-91AE-C10E3079E856}" presName="hierChild5" presStyleCnt="0"/>
      <dgm:spPr/>
      <dgm:t>
        <a:bodyPr/>
        <a:lstStyle/>
        <a:p>
          <a:endParaRPr/>
        </a:p>
      </dgm:t>
    </dgm:pt>
    <dgm:pt modelId="{281A910D-4AE0-454E-AFFF-3088BF6CFECB}" type="pres">
      <dgm:prSet presAssocID="{AC7A55FF-578F-47AB-A850-A09CA8B18E00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2CCC4F6D-ACCE-4F99-ADB4-966ED6428410}" type="pres">
      <dgm:prSet presAssocID="{4C9569CF-E40D-482F-A4E1-496DB6451584}" presName="hierRoot2" presStyleCnt="0">
        <dgm:presLayoutVars>
          <dgm:hierBranch val="init"/>
        </dgm:presLayoutVars>
      </dgm:prSet>
      <dgm:spPr/>
      <dgm:t>
        <a:bodyPr/>
        <a:lstStyle/>
        <a:p>
          <a:endParaRPr/>
        </a:p>
      </dgm:t>
    </dgm:pt>
    <dgm:pt modelId="{7857564D-AC3B-4F46-B9FB-8382341D7F97}" type="pres">
      <dgm:prSet presAssocID="{4C9569CF-E40D-482F-A4E1-496DB6451584}" presName="rootComposite" presStyleCnt="0"/>
      <dgm:spPr/>
      <dgm:t>
        <a:bodyPr/>
        <a:lstStyle/>
        <a:p>
          <a:endParaRPr/>
        </a:p>
      </dgm:t>
    </dgm:pt>
    <dgm:pt modelId="{29481A1B-E117-4E00-88B3-8532945694B5}" type="pres">
      <dgm:prSet presAssocID="{4C9569CF-E40D-482F-A4E1-496DB6451584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D6EE87-852B-42A2-82E0-F48D9F6553E6}" type="pres">
      <dgm:prSet presAssocID="{4C9569CF-E40D-482F-A4E1-496DB6451584}" presName="rootConnector" presStyleLbl="node3" presStyleIdx="8" presStyleCnt="9"/>
      <dgm:spPr/>
      <dgm:t>
        <a:bodyPr/>
        <a:lstStyle/>
        <a:p>
          <a:endParaRPr lang="en-US"/>
        </a:p>
      </dgm:t>
    </dgm:pt>
    <dgm:pt modelId="{BA210607-17FA-4EDF-8C79-405EFCB5A89C}" type="pres">
      <dgm:prSet presAssocID="{4C9569CF-E40D-482F-A4E1-496DB6451584}" presName="hierChild4" presStyleCnt="0"/>
      <dgm:spPr/>
      <dgm:t>
        <a:bodyPr/>
        <a:lstStyle/>
        <a:p>
          <a:endParaRPr/>
        </a:p>
      </dgm:t>
    </dgm:pt>
    <dgm:pt modelId="{283AC5F7-02CA-43A6-8DB5-353BC5149476}" type="pres">
      <dgm:prSet presAssocID="{4C9569CF-E40D-482F-A4E1-496DB6451584}" presName="hierChild5" presStyleCnt="0"/>
      <dgm:spPr/>
      <dgm:t>
        <a:bodyPr/>
        <a:lstStyle/>
        <a:p>
          <a:endParaRPr/>
        </a:p>
      </dgm:t>
    </dgm:pt>
    <dgm:pt modelId="{A46EE742-748E-498D-B0BE-3EC3CA77668B}" type="pres">
      <dgm:prSet presAssocID="{3A897294-0C54-4E2C-AAA4-93A953722B72}" presName="hierChild5" presStyleCnt="0"/>
      <dgm:spPr/>
      <dgm:t>
        <a:bodyPr/>
        <a:lstStyle/>
        <a:p>
          <a:endParaRPr/>
        </a:p>
      </dgm:t>
    </dgm:pt>
    <dgm:pt modelId="{952C166D-96C7-4273-86B6-C8F62C561341}" type="pres">
      <dgm:prSet presAssocID="{44118D89-6599-433B-A04A-C63FE5EEB2F1}" presName="hierChild3" presStyleCnt="0"/>
      <dgm:spPr/>
      <dgm:t>
        <a:bodyPr/>
        <a:lstStyle/>
        <a:p>
          <a:endParaRPr/>
        </a:p>
      </dgm:t>
    </dgm:pt>
  </dgm:ptLst>
  <dgm:cxnLst>
    <dgm:cxn modelId="{0177924E-70D2-4CA2-B403-B8CE957F1831}" type="presOf" srcId="{8C770F41-F2EE-4F25-8743-BA6419DCBE4C}" destId="{2158AFC2-1CCD-4740-9C2B-5F78D0FE98F7}" srcOrd="0" destOrd="0" presId="urn:microsoft.com/office/officeart/2005/8/layout/orgChart1"/>
    <dgm:cxn modelId="{261FC1F7-FE6B-4E9F-9299-1BC9EE961CB7}" type="presOf" srcId="{BA4F28A3-C205-46D9-8B58-10A5A58D9AF8}" destId="{449403FB-F14C-4275-9B60-3DD67706D58C}" srcOrd="1" destOrd="0" presId="urn:microsoft.com/office/officeart/2005/8/layout/orgChart1"/>
    <dgm:cxn modelId="{FFFDD521-0035-431D-997E-6D481DB239D6}" type="presOf" srcId="{02DA8251-E964-45C7-9769-7A735FE097BB}" destId="{4B6CD35C-B1DB-4699-92C9-3468F6937EEA}" srcOrd="1" destOrd="0" presId="urn:microsoft.com/office/officeart/2005/8/layout/orgChart1"/>
    <dgm:cxn modelId="{1C2489D4-507F-40B0-A4A8-FF4E8B821CD5}" type="presOf" srcId="{51ECC38E-129A-4CAA-851B-CE2558F6E615}" destId="{59873163-08B9-46D5-9A24-2CEFCAE2C465}" srcOrd="0" destOrd="0" presId="urn:microsoft.com/office/officeart/2005/8/layout/orgChart1"/>
    <dgm:cxn modelId="{F6555206-FB77-4F84-AA67-23E012FC47B4}" type="presOf" srcId="{B91E0C1B-BEFA-4C77-AAE6-4C58451CCB6D}" destId="{FC554744-8EAC-4595-A388-239011700984}" srcOrd="0" destOrd="0" presId="urn:microsoft.com/office/officeart/2005/8/layout/orgChart1"/>
    <dgm:cxn modelId="{F7CE4E4A-0ED6-4CA3-8E41-8BA50405CEC7}" type="presOf" srcId="{402E42A9-FD85-429F-9E9B-91FCDF909E66}" destId="{16920A2E-4470-4D12-A9B1-702D5DE5C166}" srcOrd="0" destOrd="0" presId="urn:microsoft.com/office/officeart/2005/8/layout/orgChart1"/>
    <dgm:cxn modelId="{62CA2F15-C653-427C-B156-CF95C0C9B1DA}" srcId="{3A903A67-A54D-46F6-8AC4-D99422D177F6}" destId="{214117F9-5CDE-4895-8AAD-77CF5B9CF860}" srcOrd="0" destOrd="0" parTransId="{7F646A7D-3140-44A3-8182-BD7AA47B11A4}" sibTransId="{07CE80B1-947E-40E3-990F-6A2DA7C381B6}"/>
    <dgm:cxn modelId="{1E292F0E-F045-4AA5-9139-328668F3F7FF}" type="presOf" srcId="{14DBD836-B272-49AA-833B-9F85A1A15BEA}" destId="{BE634C6D-9A73-47FB-A6A9-6DC5800EFA47}" srcOrd="1" destOrd="0" presId="urn:microsoft.com/office/officeart/2005/8/layout/orgChart1"/>
    <dgm:cxn modelId="{E316B921-1F9C-48C5-9C94-9C22F79F0515}" type="presOf" srcId="{B1CE8C48-5038-4954-82BB-845D490A3ED3}" destId="{DF9FBD9A-4846-444E-9477-FAC1613C4AF4}" srcOrd="0" destOrd="0" presId="urn:microsoft.com/office/officeart/2005/8/layout/orgChart1"/>
    <dgm:cxn modelId="{0981BE06-E43E-4745-932B-A6DDA4AE0767}" type="presOf" srcId="{3A903A67-A54D-46F6-8AC4-D99422D177F6}" destId="{F672FF27-A8A7-4E6B-B452-A6E7F32BC720}" srcOrd="0" destOrd="0" presId="urn:microsoft.com/office/officeart/2005/8/layout/orgChart1"/>
    <dgm:cxn modelId="{FEE4D09C-5483-5D4C-BEF5-394AE5F9193F}" type="presOf" srcId="{4135C6F9-95F8-4A43-A067-803C39AD36D0}" destId="{28C620DC-5331-D842-AD57-A01430D2079C}" srcOrd="1" destOrd="0" presId="urn:microsoft.com/office/officeart/2005/8/layout/orgChart1"/>
    <dgm:cxn modelId="{21D8C036-6782-4B82-9F24-EACC5A1A8581}" srcId="{44118D89-6599-433B-A04A-C63FE5EEB2F1}" destId="{753A4B5E-AF0F-46A8-8A11-C6FF58353425}" srcOrd="1" destOrd="0" parTransId="{5C09F993-9CB9-46EB-A684-7ED73D335DF9}" sibTransId="{5435E535-B21B-4DE1-A300-192044348399}"/>
    <dgm:cxn modelId="{B700F948-020C-4E2C-A1C8-5956776C4B1C}" type="presOf" srcId="{DB67BCAA-0A56-4EDF-AC13-3404A387985F}" destId="{8EAEB43C-C7D9-48C2-98DB-CBE8A8E8145C}" srcOrd="0" destOrd="0" presId="urn:microsoft.com/office/officeart/2005/8/layout/orgChart1"/>
    <dgm:cxn modelId="{376EB875-FCF8-4016-98E2-2A421AB4969E}" type="presOf" srcId="{60F2D03A-3E41-41C2-B5D3-03EE36A8C31D}" destId="{886B1258-70F4-4883-9D48-5434DD647980}" srcOrd="0" destOrd="0" presId="urn:microsoft.com/office/officeart/2005/8/layout/orgChart1"/>
    <dgm:cxn modelId="{1101E5F1-6DF3-4EE6-A212-B6D9085D8753}" type="presOf" srcId="{5C09F993-9CB9-46EB-A684-7ED73D335DF9}" destId="{4848A3FF-0496-4296-A34F-B30AD0A06547}" srcOrd="0" destOrd="0" presId="urn:microsoft.com/office/officeart/2005/8/layout/orgChart1"/>
    <dgm:cxn modelId="{2E6BB564-4F30-4C0B-9A0E-929308D7F2D2}" type="presOf" srcId="{51199510-4A5B-4C3B-874E-D944609F3A42}" destId="{31D585B8-1305-427D-B370-0A25E5D6EAE2}" srcOrd="0" destOrd="0" presId="urn:microsoft.com/office/officeart/2005/8/layout/orgChart1"/>
    <dgm:cxn modelId="{F686EB8A-7C3E-491B-BA75-00DA2BAA9E87}" type="presOf" srcId="{FDDAE8B8-AC67-40D2-8F3F-BA8EDEC8BC6F}" destId="{EE0A1681-B062-4751-BDBD-8891A4C4746E}" srcOrd="1" destOrd="0" presId="urn:microsoft.com/office/officeart/2005/8/layout/orgChart1"/>
    <dgm:cxn modelId="{C8A6CAF7-EC7E-4C08-9C13-FC342164C22D}" srcId="{F19016D0-00CF-413D-A9F7-6C4B232A4DB6}" destId="{DB67BCAA-0A56-4EDF-AC13-3404A387985F}" srcOrd="0" destOrd="0" parTransId="{83F2A835-F15B-4631-AA3F-5BC84B741F61}" sibTransId="{EB466C53-19B2-4F73-A45B-90B3B2CD7AF2}"/>
    <dgm:cxn modelId="{99E6F50C-FB8E-4336-A139-CE7929D07178}" srcId="{14DBD836-B272-49AA-833B-9F85A1A15BEA}" destId="{B91E0C1B-BEFA-4C77-AAE6-4C58451CCB6D}" srcOrd="4" destOrd="0" parTransId="{70E06E20-2C35-4E62-B929-F168DB46C2E7}" sibTransId="{C67BC5A6-AAD6-4C22-82D2-BF9059EAF9F3}"/>
    <dgm:cxn modelId="{D4186193-00A0-448A-87C3-078F3CC5F9C7}" type="presOf" srcId="{BBC5B81C-781E-40EC-84CE-0F6B92CD046A}" destId="{61BB2026-3698-4D3A-97A6-165556E13EF6}" srcOrd="0" destOrd="0" presId="urn:microsoft.com/office/officeart/2005/8/layout/orgChart1"/>
    <dgm:cxn modelId="{1CC281D8-F083-49DB-83F8-C7DE41A98A2D}" srcId="{DC04F47F-913D-407C-9C9E-CD0BFD99FDF8}" destId="{402E42A9-FD85-429F-9E9B-91FCDF909E66}" srcOrd="1" destOrd="0" parTransId="{821B5A76-7656-447E-884C-FD5C5E51CA94}" sibTransId="{3140DA33-13C9-491A-B616-BAF21AB0FC5F}"/>
    <dgm:cxn modelId="{0A78B38B-2D85-4A6A-98EB-28953DF293CA}" type="presOf" srcId="{0E1214E6-0CA5-4F75-8D07-3C906ED1696C}" destId="{6F82D313-69FC-4AAF-A160-3C8E79527265}" srcOrd="0" destOrd="0" presId="urn:microsoft.com/office/officeart/2005/8/layout/orgChart1"/>
    <dgm:cxn modelId="{043CBD9A-0F08-44C9-9211-ADF996EF2BF8}" srcId="{14DBD836-B272-49AA-833B-9F85A1A15BEA}" destId="{AA4E6D0A-E23C-4A6A-A784-9A12C1F2A8C3}" srcOrd="2" destOrd="0" parTransId="{60F2D03A-3E41-41C2-B5D3-03EE36A8C31D}" sibTransId="{36CE49F8-00E4-4013-A418-173C3A6F617D}"/>
    <dgm:cxn modelId="{793FF2C9-3B2C-4F1D-BBEA-AB3006263030}" type="presOf" srcId="{E443F394-F5CE-4811-866D-2C9453211B75}" destId="{78DF4D77-7A66-4C90-AC1B-5814770FFE55}" srcOrd="0" destOrd="0" presId="urn:microsoft.com/office/officeart/2005/8/layout/orgChart1"/>
    <dgm:cxn modelId="{AFE16321-DF7E-4844-AEF9-912645A97BED}" type="presOf" srcId="{4C9569CF-E40D-482F-A4E1-496DB6451584}" destId="{62D6EE87-852B-42A2-82E0-F48D9F6553E6}" srcOrd="1" destOrd="0" presId="urn:microsoft.com/office/officeart/2005/8/layout/orgChart1"/>
    <dgm:cxn modelId="{60782D64-E6EF-4E2F-9D27-157B0A618C76}" type="presOf" srcId="{A5E604C1-1378-4AE6-A6F9-D794AB6AA800}" destId="{BEE6F7FA-6675-49BA-A4BF-226B5410E15A}" srcOrd="0" destOrd="0" presId="urn:microsoft.com/office/officeart/2005/8/layout/orgChart1"/>
    <dgm:cxn modelId="{102DDD71-4819-4CB8-A0EC-EB7264B524E3}" type="presOf" srcId="{DAB26A76-3903-4D84-80B4-6C3F6AA26EA6}" destId="{C206BFFC-5BEE-4ADD-BDEE-1246540EFC6D}" srcOrd="0" destOrd="0" presId="urn:microsoft.com/office/officeart/2005/8/layout/orgChart1"/>
    <dgm:cxn modelId="{6E7A0653-A875-426E-9693-F47EDE029CC5}" type="presOf" srcId="{485AC2AA-8E1A-4384-A303-A865F36A5477}" destId="{8DADABE6-3D3B-4CF5-862D-61FEB1BEFEBA}" srcOrd="1" destOrd="0" presId="urn:microsoft.com/office/officeart/2005/8/layout/orgChart1"/>
    <dgm:cxn modelId="{5D5A0834-8F91-4B78-87BD-3761597DF546}" srcId="{753A4B5E-AF0F-46A8-8A11-C6FF58353425}" destId="{A73E08E7-A44A-4DE1-8473-8088D72871C5}" srcOrd="0" destOrd="0" parTransId="{7DA165B4-CBF6-4DA4-884F-5D09FEEC2156}" sibTransId="{57209D76-7D44-46CF-BDB3-EC7B89D85450}"/>
    <dgm:cxn modelId="{5FE6BFEF-9054-4E17-9F49-AC01C4463076}" type="presOf" srcId="{7333EDB6-48D6-4AA2-8C90-B3627CD9D10E}" destId="{4D6B4ED6-7C0F-4730-9B8C-5EA81EE5E047}" srcOrd="0" destOrd="0" presId="urn:microsoft.com/office/officeart/2005/8/layout/orgChart1"/>
    <dgm:cxn modelId="{9710649E-1E5E-4BCA-B511-BFCBF2851FD1}" srcId="{A73E08E7-A44A-4DE1-8473-8088D72871C5}" destId="{A3EC9CDA-D381-447E-954D-0F648C666580}" srcOrd="3" destOrd="0" parTransId="{64DA01DF-C263-4809-9D67-CBC4C25FCF7A}" sibTransId="{46ECC214-579C-470E-9EA4-7963C5AAD42B}"/>
    <dgm:cxn modelId="{673FD686-E4A2-4BBF-A791-AA1792776220}" type="presOf" srcId="{94F69594-A0A5-470D-AE03-6C28E53D2923}" destId="{8C005885-50B9-4474-9031-384747F76668}" srcOrd="0" destOrd="0" presId="urn:microsoft.com/office/officeart/2005/8/layout/orgChart1"/>
    <dgm:cxn modelId="{16C18FA9-FAA0-4EA8-B93E-9FFB34228224}" type="presOf" srcId="{44118D89-6599-433B-A04A-C63FE5EEB2F1}" destId="{9300B45D-12F0-43A4-8297-80B042F606A9}" srcOrd="0" destOrd="0" presId="urn:microsoft.com/office/officeart/2005/8/layout/orgChart1"/>
    <dgm:cxn modelId="{0A322F4C-430C-4A79-8744-51E824F636C6}" type="presOf" srcId="{4123B20F-CD75-493D-A5CC-12122A4D1004}" destId="{FC74C756-B833-4B27-B5AA-F0DECEC17ECB}" srcOrd="0" destOrd="0" presId="urn:microsoft.com/office/officeart/2005/8/layout/orgChart1"/>
    <dgm:cxn modelId="{1E97B6E8-D98B-4183-85FF-99A7787E4B1C}" type="presOf" srcId="{753A4B5E-AF0F-46A8-8A11-C6FF58353425}" destId="{E4530424-5FDF-45C1-AFD3-876C83142C17}" srcOrd="0" destOrd="0" presId="urn:microsoft.com/office/officeart/2005/8/layout/orgChart1"/>
    <dgm:cxn modelId="{ED5EF4A2-68FF-4AD1-96C6-3E5FCCD6E71B}" type="presOf" srcId="{14DBD836-B272-49AA-833B-9F85A1A15BEA}" destId="{FEB0F95A-D9F8-4564-98F5-5B033859BEFA}" srcOrd="0" destOrd="0" presId="urn:microsoft.com/office/officeart/2005/8/layout/orgChart1"/>
    <dgm:cxn modelId="{1E71CF53-8612-4C55-82B4-16BBC5B98333}" type="presOf" srcId="{6F88746D-22BE-48F7-A75D-A9E61E54EDDE}" destId="{52D47BC3-C745-4A8F-88EC-570C84EEF133}" srcOrd="0" destOrd="0" presId="urn:microsoft.com/office/officeart/2005/8/layout/orgChart1"/>
    <dgm:cxn modelId="{7A5CE286-AF82-4E54-B8CC-BF3646F74452}" type="presOf" srcId="{BFB898E6-C135-4348-A03A-2A555D579D93}" destId="{C7C6E971-E7A2-4112-B0BC-6272E50828E7}" srcOrd="1" destOrd="0" presId="urn:microsoft.com/office/officeart/2005/8/layout/orgChart1"/>
    <dgm:cxn modelId="{E25064D7-91B8-4F6A-ACA7-E56946746270}" type="presOf" srcId="{4C9569CF-E40D-482F-A4E1-496DB6451584}" destId="{29481A1B-E117-4E00-88B3-8532945694B5}" srcOrd="0" destOrd="0" presId="urn:microsoft.com/office/officeart/2005/8/layout/orgChart1"/>
    <dgm:cxn modelId="{29A96D8D-4A0F-4CCF-94AE-DEB7288F3877}" type="presOf" srcId="{A73E08E7-A44A-4DE1-8473-8088D72871C5}" destId="{956F8985-6170-4665-9A84-6C4A6073EB3B}" srcOrd="0" destOrd="0" presId="urn:microsoft.com/office/officeart/2005/8/layout/orgChart1"/>
    <dgm:cxn modelId="{C02519FC-FEEB-4E32-8A0D-C2051663442D}" srcId="{14DBD836-B272-49AA-833B-9F85A1A15BEA}" destId="{214AE213-5EA2-4E58-8F1C-8321F6F35B02}" srcOrd="3" destOrd="0" parTransId="{A857ADC3-E341-48CB-8A09-CD689FD93560}" sibTransId="{E9EEA0B3-A943-4DE9-9CFC-D650743BB82E}"/>
    <dgm:cxn modelId="{BAF9FE0C-B7C4-4A57-B672-0D9120DA4B4C}" srcId="{0E1214E6-0CA5-4F75-8D07-3C906ED1696C}" destId="{6F88746D-22BE-48F7-A75D-A9E61E54EDDE}" srcOrd="1" destOrd="0" parTransId="{404EFC17-9534-4E74-8BD4-4BCA2BB6BBBA}" sibTransId="{4A2853E4-E7C9-4AFC-9680-F746E8B206C7}"/>
    <dgm:cxn modelId="{E7D3DA4B-6D7A-4EB9-85A4-22D06F0DFC10}" srcId="{A73E08E7-A44A-4DE1-8473-8088D72871C5}" destId="{51ECC38E-129A-4CAA-851B-CE2558F6E615}" srcOrd="0" destOrd="0" parTransId="{D6DA0E05-C0DE-4C42-9ADB-9319D495767A}" sibTransId="{7E66B473-E2FE-4205-B49C-341461CB9E37}"/>
    <dgm:cxn modelId="{A58FF5B7-CFB2-43C4-9DF5-68B806619C39}" type="presOf" srcId="{B01950C0-D223-4B43-849D-056D3E299FF9}" destId="{00BF9DBB-2E50-466A-907B-A34CB573EFB6}" srcOrd="0" destOrd="0" presId="urn:microsoft.com/office/officeart/2005/8/layout/orgChart1"/>
    <dgm:cxn modelId="{2B912782-8B45-4E0D-AAFB-B17B2CCE2397}" type="presOf" srcId="{7F646A7D-3140-44A3-8182-BD7AA47B11A4}" destId="{85E23BEA-439E-4B45-A6A2-34ED402BE156}" srcOrd="0" destOrd="0" presId="urn:microsoft.com/office/officeart/2005/8/layout/orgChart1"/>
    <dgm:cxn modelId="{F5827BF8-D2DE-4362-8F01-7137681A2C37}" type="presOf" srcId="{42EFDB15-7EB4-42EF-82C9-791D4B32CF41}" destId="{2D722512-1439-45A7-BA35-3A27A8329A77}" srcOrd="0" destOrd="0" presId="urn:microsoft.com/office/officeart/2005/8/layout/orgChart1"/>
    <dgm:cxn modelId="{7FEBA967-CD46-4E71-88AA-B4B87DCFEB36}" type="presOf" srcId="{B01950C0-D223-4B43-849D-056D3E299FF9}" destId="{3751A589-1E63-4FEB-A935-59E05E113C9E}" srcOrd="1" destOrd="0" presId="urn:microsoft.com/office/officeart/2005/8/layout/orgChart1"/>
    <dgm:cxn modelId="{5C835986-A418-455D-8D02-51E70B86ED5C}" srcId="{0E1214E6-0CA5-4F75-8D07-3C906ED1696C}" destId="{11DBCB1A-9819-46DC-8CB9-ED3BF25D8A30}" srcOrd="0" destOrd="0" parTransId="{1991144D-D2D5-4463-A376-2B467B473EC3}" sibTransId="{DFE1C866-2F88-4A5D-8690-5D633D71FD4B}"/>
    <dgm:cxn modelId="{EE1B396A-FE07-4FF0-B172-C9B264A80A5B}" type="presOf" srcId="{3A897294-0C54-4E2C-AAA4-93A953722B72}" destId="{6860F578-B1C0-40E2-B453-DDCE4BD73B20}" srcOrd="1" destOrd="0" presId="urn:microsoft.com/office/officeart/2005/8/layout/orgChart1"/>
    <dgm:cxn modelId="{19E7F76A-94EE-4AA5-9208-2D9BCEEFE7EA}" type="presOf" srcId="{AA4E6D0A-E23C-4A6A-A784-9A12C1F2A8C3}" destId="{C6009C75-442A-4C59-9A48-7ABEA7B398FA}" srcOrd="0" destOrd="0" presId="urn:microsoft.com/office/officeart/2005/8/layout/orgChart1"/>
    <dgm:cxn modelId="{EC9CC9C7-2515-4A78-8D7E-62F44F179950}" type="presOf" srcId="{402E42A9-FD85-429F-9E9B-91FCDF909E66}" destId="{BE9BD201-A1FC-4F89-A388-996BC5AAF8C8}" srcOrd="1" destOrd="0" presId="urn:microsoft.com/office/officeart/2005/8/layout/orgChart1"/>
    <dgm:cxn modelId="{02798A25-D5A1-4C7B-9B5E-832E6D9D7C8A}" srcId="{DC04F47F-913D-407C-9C9E-CD0BFD99FDF8}" destId="{710FF8B8-F5D7-4506-BAEA-CB0A26477161}" srcOrd="2" destOrd="0" parTransId="{DAB26A76-3903-4D84-80B4-6C3F6AA26EA6}" sibTransId="{AFC8C3A6-168E-41B1-96A6-BA634C2BD720}"/>
    <dgm:cxn modelId="{C2502786-38E2-4EDE-9517-DAE3DBD8933C}" type="presOf" srcId="{44118D89-6599-433B-A04A-C63FE5EEB2F1}" destId="{B69DBB1C-0497-4C47-95B9-3D23B776B549}" srcOrd="1" destOrd="0" presId="urn:microsoft.com/office/officeart/2005/8/layout/orgChart1"/>
    <dgm:cxn modelId="{5DC6083B-C665-4C2F-A165-05032D57510C}" srcId="{14DBD836-B272-49AA-833B-9F85A1A15BEA}" destId="{B01950C0-D223-4B43-849D-056D3E299FF9}" srcOrd="5" destOrd="0" parTransId="{EA14940D-6232-489F-9371-A88BBE9D3BA0}" sibTransId="{387B8E37-9AB8-403A-B1B0-A64C995ACAD0}"/>
    <dgm:cxn modelId="{1BE98007-0419-4435-B434-25394A333A2C}" type="presOf" srcId="{83F2A835-F15B-4631-AA3F-5BC84B741F61}" destId="{8679AA1D-E317-4D41-987D-3431C711B26B}" srcOrd="0" destOrd="0" presId="urn:microsoft.com/office/officeart/2005/8/layout/orgChart1"/>
    <dgm:cxn modelId="{3876037F-70AA-497D-82BE-1777947F8BA7}" type="presOf" srcId="{D3EF167B-D76F-43A7-8337-CEAD97220F82}" destId="{00C1B1E7-B948-4A65-B0A3-2ABF1028F01B}" srcOrd="0" destOrd="0" presId="urn:microsoft.com/office/officeart/2005/8/layout/orgChart1"/>
    <dgm:cxn modelId="{D7B8B50E-1452-49F2-A5DC-B1AEB2CAD035}" srcId="{DC04F47F-913D-407C-9C9E-CD0BFD99FDF8}" destId="{31F1FA81-6402-45FA-A1EB-9EA06CA644EF}" srcOrd="0" destOrd="0" parTransId="{F09F8C76-2C55-4734-96B1-0481A5B4B0A0}" sibTransId="{6554C087-B0CD-4152-A5A7-7BF120CDEA5A}"/>
    <dgm:cxn modelId="{CB73FBE2-75D6-43C1-831A-9AF3FE57BB26}" type="presOf" srcId="{5EAE8602-4B51-473B-8C21-65654B9560E9}" destId="{84481216-2760-40E6-9D38-3A1E6227AE1A}" srcOrd="0" destOrd="0" presId="urn:microsoft.com/office/officeart/2005/8/layout/orgChart1"/>
    <dgm:cxn modelId="{D61DB8DA-A3F5-4933-A3AE-434530047262}" type="presOf" srcId="{BDE14671-09DF-4C6A-B63C-CDA1AF6A9F20}" destId="{5C70FAE8-027F-43B5-B58B-25AEF462DCC7}" srcOrd="0" destOrd="0" presId="urn:microsoft.com/office/officeart/2005/8/layout/orgChart1"/>
    <dgm:cxn modelId="{04CE55E2-068F-4469-9724-B7EB31152533}" type="presOf" srcId="{6BF58D76-C15E-43BA-8E4B-84155D3FFA54}" destId="{5B71E2FC-9FB7-4594-8428-E62F3BCB9D92}" srcOrd="1" destOrd="0" presId="urn:microsoft.com/office/officeart/2005/8/layout/orgChart1"/>
    <dgm:cxn modelId="{9903F944-99E9-4CD0-B8C7-4E0A3BAD1614}" type="presOf" srcId="{7566603C-1179-41D2-B9EC-FA9B459B92FB}" destId="{3CA215D1-8466-4769-999A-2EBAF704BA60}" srcOrd="0" destOrd="0" presId="urn:microsoft.com/office/officeart/2005/8/layout/orgChart1"/>
    <dgm:cxn modelId="{0BCF7A34-F0DB-4D6C-9772-EF560D46A0C5}" type="presOf" srcId="{1C6113DE-A3CD-48EF-97B6-0A8D5389F1C7}" destId="{C2D24D9D-5D05-4818-975C-54A118DF9E6C}" srcOrd="1" destOrd="0" presId="urn:microsoft.com/office/officeart/2005/8/layout/orgChart1"/>
    <dgm:cxn modelId="{7C368A24-63D5-40B4-BB43-6E0DCAE9E3D5}" type="presOf" srcId="{821B5A76-7656-447E-884C-FD5C5E51CA94}" destId="{78BEEC85-D208-4ABD-B06B-11990B7F3F23}" srcOrd="0" destOrd="0" presId="urn:microsoft.com/office/officeart/2005/8/layout/orgChart1"/>
    <dgm:cxn modelId="{A01029AD-51ED-4EFE-8E59-5FFC01C34B59}" type="presOf" srcId="{B91E0C1B-BEFA-4C77-AAE6-4C58451CCB6D}" destId="{EB19409A-1139-4193-B9E9-F45CF86E471E}" srcOrd="1" destOrd="0" presId="urn:microsoft.com/office/officeart/2005/8/layout/orgChart1"/>
    <dgm:cxn modelId="{9605D6FB-5A2B-440F-A5BA-EC0F1D84E8AF}" type="presOf" srcId="{BFB898E6-C135-4348-A03A-2A555D579D93}" destId="{331AD10B-49AB-41CF-A633-317E77D26785}" srcOrd="0" destOrd="0" presId="urn:microsoft.com/office/officeart/2005/8/layout/orgChart1"/>
    <dgm:cxn modelId="{89829654-10FA-45F5-9DB3-568EB796DA53}" type="presOf" srcId="{AA4E6D0A-E23C-4A6A-A784-9A12C1F2A8C3}" destId="{994B6780-12AC-47E8-B68A-DD24D051A48D}" srcOrd="1" destOrd="0" presId="urn:microsoft.com/office/officeart/2005/8/layout/orgChart1"/>
    <dgm:cxn modelId="{D6B74DB5-E802-4D04-B90B-1C013C6ACA73}" type="presOf" srcId="{388EB55F-7A4C-4AB2-B9C4-BA6C7C20A9E6}" destId="{DDC33D4B-C6DE-42C8-9493-5BEB31E135EA}" srcOrd="0" destOrd="0" presId="urn:microsoft.com/office/officeart/2005/8/layout/orgChart1"/>
    <dgm:cxn modelId="{7597B2A4-B1FE-49BD-A1F7-F762C05AB196}" type="presOf" srcId="{F092E6F7-3AB6-4678-91AE-C10E3079E856}" destId="{39010254-9EF7-45C8-8FA5-BBC7F7AD478F}" srcOrd="0" destOrd="0" presId="urn:microsoft.com/office/officeart/2005/8/layout/orgChart1"/>
    <dgm:cxn modelId="{346088A3-51B9-4C32-ADC9-49973731DE31}" srcId="{44118D89-6599-433B-A04A-C63FE5EEB2F1}" destId="{F19016D0-00CF-413D-A9F7-6C4B232A4DB6}" srcOrd="3" destOrd="0" parTransId="{2F11652D-222E-4A9F-866C-FB44EB3883E1}" sibTransId="{9889F84C-94E1-4508-8CD4-83085FB10E67}"/>
    <dgm:cxn modelId="{CEAA491B-04CA-4E4F-BFEF-F58F307865C9}" type="presOf" srcId="{A3EC9CDA-D381-447E-954D-0F648C666580}" destId="{9C772D0A-8550-4CF8-8C6A-15B98AA64E4D}" srcOrd="1" destOrd="0" presId="urn:microsoft.com/office/officeart/2005/8/layout/orgChart1"/>
    <dgm:cxn modelId="{0735CF50-B085-47F1-A9D1-6004B5C98DF9}" type="presOf" srcId="{F19016D0-00CF-413D-A9F7-6C4B232A4DB6}" destId="{3B1352ED-F04B-4AEC-9970-7D1388204733}" srcOrd="1" destOrd="0" presId="urn:microsoft.com/office/officeart/2005/8/layout/orgChart1"/>
    <dgm:cxn modelId="{C809FA18-4FFE-47E7-AB86-530E65F0D5AE}" type="presOf" srcId="{961745C9-F9D0-43F6-A8CC-871D1278D421}" destId="{3DF0989D-F4E9-4E4A-B906-AEB60808BB28}" srcOrd="0" destOrd="0" presId="urn:microsoft.com/office/officeart/2005/8/layout/orgChart1"/>
    <dgm:cxn modelId="{65AAF3FA-07DC-43C4-A183-E3C53B4673DE}" srcId="{1C6113DE-A3CD-48EF-97B6-0A8D5389F1C7}" destId="{14DBD836-B272-49AA-833B-9F85A1A15BEA}" srcOrd="0" destOrd="0" parTransId="{4135C6F9-95F8-4A43-A067-803C39AD36D0}" sibTransId="{72BC025F-BF37-4C48-8D03-5CF6E1A005D9}"/>
    <dgm:cxn modelId="{19F57591-67FD-46F4-AB4D-45D4F8670C7A}" type="presOf" srcId="{1991144D-D2D5-4463-A376-2B467B473EC3}" destId="{CAE489CC-EC86-4D64-A337-7A15BADE8D9D}" srcOrd="0" destOrd="0" presId="urn:microsoft.com/office/officeart/2005/8/layout/orgChart1"/>
    <dgm:cxn modelId="{1B46B917-C4BD-410D-ADCC-BA9793002099}" type="presOf" srcId="{8100AE8F-1349-4B7E-91EB-E86E00B2AE37}" destId="{B7016CE9-5923-416A-8CB9-C721CD0D2CED}" srcOrd="0" destOrd="0" presId="urn:microsoft.com/office/officeart/2005/8/layout/orgChart1"/>
    <dgm:cxn modelId="{FB159201-7B29-402A-998F-36ED8174ADFF}" srcId="{0E1214E6-0CA5-4F75-8D07-3C906ED1696C}" destId="{EE4E04E7-8A09-47F7-9AF1-123111E0E539}" srcOrd="2" destOrd="0" parTransId="{BBC5B81C-781E-40EC-84CE-0F6B92CD046A}" sibTransId="{087A80D5-E273-4C96-8309-362A04AC1076}"/>
    <dgm:cxn modelId="{C61948FF-7753-4236-ACCC-CFE8D25D808E}" type="presOf" srcId="{11DBCB1A-9819-46DC-8CB9-ED3BF25D8A30}" destId="{6B73A45E-BD28-432D-A936-82029951356F}" srcOrd="1" destOrd="0" presId="urn:microsoft.com/office/officeart/2005/8/layout/orgChart1"/>
    <dgm:cxn modelId="{DD90776B-1810-4A4C-A7F7-A4242BC12597}" srcId="{214117F9-5CDE-4895-8AAD-77CF5B9CF860}" destId="{02DA8251-E964-45C7-9769-7A735FE097BB}" srcOrd="0" destOrd="0" parTransId="{0453DE87-5822-4748-AF0E-5C4C17B6DD61}" sibTransId="{22F5A584-89E9-461C-B546-E968C09B3AC8}"/>
    <dgm:cxn modelId="{CEDE395B-1A6C-42E9-BC11-50B2A9CBBF2A}" srcId="{44118D89-6599-433B-A04A-C63FE5EEB2F1}" destId="{3A903A67-A54D-46F6-8AC4-D99422D177F6}" srcOrd="2" destOrd="0" parTransId="{7333EDB6-48D6-4AA2-8C90-B3627CD9D10E}" sibTransId="{024BB4E6-EBED-4401-A8EE-9DF56345F51C}"/>
    <dgm:cxn modelId="{977B7836-DBD3-48C7-9617-00B7DF2261C2}" type="presOf" srcId="{31F1FA81-6402-45FA-A1EB-9EA06CA644EF}" destId="{A795921C-AD73-4F7F-A2CB-A9437646F8A2}" srcOrd="0" destOrd="0" presId="urn:microsoft.com/office/officeart/2005/8/layout/orgChart1"/>
    <dgm:cxn modelId="{0AB97C8E-7632-4EEF-9ABE-333E7DF03BA2}" type="presOf" srcId="{F19016D0-00CF-413D-A9F7-6C4B232A4DB6}" destId="{407D4AEC-18AF-4291-A58A-474734712ADB}" srcOrd="0" destOrd="0" presId="urn:microsoft.com/office/officeart/2005/8/layout/orgChart1"/>
    <dgm:cxn modelId="{19B6E775-C2FF-485A-B7F4-BCE2C360B07A}" type="presOf" srcId="{A73E08E7-A44A-4DE1-8473-8088D72871C5}" destId="{A17DE81A-B1B5-4F8D-A1A0-DB1790102934}" srcOrd="1" destOrd="0" presId="urn:microsoft.com/office/officeart/2005/8/layout/orgChart1"/>
    <dgm:cxn modelId="{EA0ABD89-D647-423C-8081-63CFB2931A54}" type="presOf" srcId="{64DA01DF-C263-4809-9D67-CBC4C25FCF7A}" destId="{839594AA-B218-4E05-B287-EE61F679B682}" srcOrd="0" destOrd="0" presId="urn:microsoft.com/office/officeart/2005/8/layout/orgChart1"/>
    <dgm:cxn modelId="{EDB0DA42-8ABF-4277-A95F-9CB96AD124EE}" type="presOf" srcId="{F09F8C76-2C55-4734-96B1-0481A5B4B0A0}" destId="{B26EF2C7-2624-4E93-8C7B-7E17C02A27F5}" srcOrd="0" destOrd="0" presId="urn:microsoft.com/office/officeart/2005/8/layout/orgChart1"/>
    <dgm:cxn modelId="{3EF382E7-B745-40BA-8DA1-5FF2B970A107}" type="presOf" srcId="{485AC2AA-8E1A-4384-A303-A865F36A5477}" destId="{284D73B2-934B-4D08-88EE-1981E4B9A42C}" srcOrd="0" destOrd="0" presId="urn:microsoft.com/office/officeart/2005/8/layout/orgChart1"/>
    <dgm:cxn modelId="{63CEC1BF-B6D1-4D48-85AB-DD18F96E83A3}" type="presOf" srcId="{0453DE87-5822-4748-AF0E-5C4C17B6DD61}" destId="{814D8C03-0927-40E9-A759-D4F415C7F034}" srcOrd="0" destOrd="0" presId="urn:microsoft.com/office/officeart/2005/8/layout/orgChart1"/>
    <dgm:cxn modelId="{4AC808A6-7DD0-495B-A338-86FD46AD9F30}" type="presOf" srcId="{D6DA0E05-C0DE-4C42-9ADB-9319D495767A}" destId="{D596D722-E923-4FE8-9CDA-E29076AF642D}" srcOrd="0" destOrd="0" presId="urn:microsoft.com/office/officeart/2005/8/layout/orgChart1"/>
    <dgm:cxn modelId="{8A9B0ECF-39FD-44D6-8E86-06E45107E945}" type="presOf" srcId="{4BFD9561-929E-4EEE-99CC-3F3F07364598}" destId="{BEFF0192-182B-48C0-ABE6-F537CA7E013D}" srcOrd="0" destOrd="0" presId="urn:microsoft.com/office/officeart/2005/8/layout/orgChart1"/>
    <dgm:cxn modelId="{E5D02AFE-583C-4F3E-AFA1-DF5E16B2EA52}" type="presOf" srcId="{753A4B5E-AF0F-46A8-8A11-C6FF58353425}" destId="{3215FD50-F168-45F1-9323-4F1A36C809B7}" srcOrd="1" destOrd="0" presId="urn:microsoft.com/office/officeart/2005/8/layout/orgChart1"/>
    <dgm:cxn modelId="{C5FDD1FF-FF30-4720-B440-1F524EDA7EC4}" type="presOf" srcId="{03C650E1-550F-4BC2-873B-2BF2458E0287}" destId="{82E4EAF8-69F5-43B9-B043-3626B38D325E}" srcOrd="0" destOrd="0" presId="urn:microsoft.com/office/officeart/2005/8/layout/orgChart1"/>
    <dgm:cxn modelId="{6CA91BFA-B376-4FF5-AA47-04123857796E}" srcId="{A73E08E7-A44A-4DE1-8473-8088D72871C5}" destId="{485AC2AA-8E1A-4384-A303-A865F36A5477}" srcOrd="2" destOrd="0" parTransId="{94F69594-A0A5-470D-AE03-6C28E53D2923}" sibTransId="{54246F98-E6FB-4006-81D1-F92311F7FD68}"/>
    <dgm:cxn modelId="{6B2AF35C-5521-4F51-BAF3-DC8F1C686D32}" srcId="{14DBD836-B272-49AA-833B-9F85A1A15BEA}" destId="{646B02C2-6DE2-4AED-AD4E-78A23FCA1008}" srcOrd="1" destOrd="0" parTransId="{BDE14671-09DF-4C6A-B63C-CDA1AF6A9F20}" sibTransId="{BFBD7297-3EA6-4FE8-929A-74CA0242AD1B}"/>
    <dgm:cxn modelId="{67FDA0F5-D6C3-4DAF-B437-D4632EEE46EF}" type="presOf" srcId="{2F11652D-222E-4A9F-866C-FB44EB3883E1}" destId="{E8E4670B-BD28-47A7-8D7F-36725E5402C5}" srcOrd="0" destOrd="0" presId="urn:microsoft.com/office/officeart/2005/8/layout/orgChart1"/>
    <dgm:cxn modelId="{1E78506B-BC7F-48A2-9009-635019D5193D}" type="presOf" srcId="{31F1FA81-6402-45FA-A1EB-9EA06CA644EF}" destId="{8391B500-1FE0-4093-9DA1-7FD9A39DFD58}" srcOrd="1" destOrd="0" presId="urn:microsoft.com/office/officeart/2005/8/layout/orgChart1"/>
    <dgm:cxn modelId="{07EC32E1-5227-472C-ADDE-82B2043C2771}" type="presOf" srcId="{404EFC17-9534-4E74-8BD4-4BCA2BB6BBBA}" destId="{26521945-FEE0-4AD2-B0D6-29B4DEA131BF}" srcOrd="0" destOrd="0" presId="urn:microsoft.com/office/officeart/2005/8/layout/orgChart1"/>
    <dgm:cxn modelId="{402ABCB7-AEDA-4B2F-AC04-F27E39FABDF7}" type="presOf" srcId="{DC04F47F-913D-407C-9C9E-CD0BFD99FDF8}" destId="{7A44FD23-160F-4179-A1CC-42E8B94F27C4}" srcOrd="0" destOrd="0" presId="urn:microsoft.com/office/officeart/2005/8/layout/orgChart1"/>
    <dgm:cxn modelId="{0900F7E6-2CBA-40B3-8E06-1EA03CEFF133}" type="presOf" srcId="{214117F9-5CDE-4895-8AAD-77CF5B9CF860}" destId="{738585F2-F396-4CBE-9439-AE7CAD0B3E1D}" srcOrd="1" destOrd="0" presId="urn:microsoft.com/office/officeart/2005/8/layout/orgChart1"/>
    <dgm:cxn modelId="{9247CAAF-380B-4CE3-8F1C-8DDFC0AA5111}" type="presOf" srcId="{3A897294-0C54-4E2C-AAA4-93A953722B72}" destId="{601D4EF8-42AA-4D7B-B256-F4C67A676D8F}" srcOrd="0" destOrd="0" presId="urn:microsoft.com/office/officeart/2005/8/layout/orgChart1"/>
    <dgm:cxn modelId="{80336404-AAAE-471B-8F2B-9D3E8CBED62D}" srcId="{44118D89-6599-433B-A04A-C63FE5EEB2F1}" destId="{5EAE8602-4B51-473B-8C21-65654B9560E9}" srcOrd="4" destOrd="0" parTransId="{4123B20F-CD75-493D-A5CC-12122A4D1004}" sibTransId="{AD582E20-4C0D-455A-A4E5-C329D3B7168D}"/>
    <dgm:cxn modelId="{BDE08933-510A-46B2-B6FE-F0D4E419A3C2}" srcId="{3A897294-0C54-4E2C-AAA4-93A953722B72}" destId="{4C9569CF-E40D-482F-A4E1-496DB6451584}" srcOrd="2" destOrd="0" parTransId="{AC7A55FF-578F-47AB-A850-A09CA8B18E00}" sibTransId="{7F2AD957-53AB-428C-A18F-A7C5C8BD4C1A}"/>
    <dgm:cxn modelId="{BC9D9035-3C44-4171-A9DD-CDEAB724F463}" type="presOf" srcId="{70E06E20-2C35-4E62-B929-F168DB46C2E7}" destId="{4F3F7810-DCA0-49EA-982E-1C1F92DD57C5}" srcOrd="0" destOrd="0" presId="urn:microsoft.com/office/officeart/2005/8/layout/orgChart1"/>
    <dgm:cxn modelId="{FA82B5BF-50B6-425F-B538-BD4A6F671F5F}" type="presOf" srcId="{11DBCB1A-9819-46DC-8CB9-ED3BF25D8A30}" destId="{AC5D3553-E393-42E1-97CC-70D62736ABB6}" srcOrd="0" destOrd="0" presId="urn:microsoft.com/office/officeart/2005/8/layout/orgChart1"/>
    <dgm:cxn modelId="{2895AA78-C61E-4091-BE99-50207C4C0A87}" srcId="{A73E08E7-A44A-4DE1-8473-8088D72871C5}" destId="{BA4F28A3-C205-46D9-8B58-10A5A58D9AF8}" srcOrd="1" destOrd="0" parTransId="{42EFDB15-7EB4-42EF-82C9-791D4B32CF41}" sibTransId="{4BC0FD5C-4F4E-48A7-B0FD-44146BDEA114}"/>
    <dgm:cxn modelId="{E81FC562-612F-42BA-8F4B-C6F27DBB8E6E}" type="presOf" srcId="{214AE213-5EA2-4E58-8F1C-8321F6F35B02}" destId="{652B2E78-1953-400C-A694-9725575E1994}" srcOrd="1" destOrd="0" presId="urn:microsoft.com/office/officeart/2005/8/layout/orgChart1"/>
    <dgm:cxn modelId="{50471B33-A3BD-48E5-8B1B-EEF2CC714FDD}" srcId="{5EAE8602-4B51-473B-8C21-65654B9560E9}" destId="{7566603C-1179-41D2-B9EC-FA9B459B92FB}" srcOrd="0" destOrd="0" parTransId="{388EB55F-7A4C-4AB2-B9C4-BA6C7C20A9E6}" sibTransId="{720E081B-CCE2-483F-8270-F229F7BFD1B9}"/>
    <dgm:cxn modelId="{BA268104-7231-4E43-8799-5F14733EC451}" type="presOf" srcId="{AC7A55FF-578F-47AB-A850-A09CA8B18E00}" destId="{281A910D-4AE0-454E-AFFF-3088BF6CFECB}" srcOrd="0" destOrd="0" presId="urn:microsoft.com/office/officeart/2005/8/layout/orgChart1"/>
    <dgm:cxn modelId="{5B8885CD-90A4-463B-8662-020E2FC3EF34}" srcId="{44118D89-6599-433B-A04A-C63FE5EEB2F1}" destId="{1C6113DE-A3CD-48EF-97B6-0A8D5389F1C7}" srcOrd="0" destOrd="0" parTransId="{03C650E1-550F-4BC2-873B-2BF2458E0287}" sibTransId="{8A139F95-F345-48F6-A8CB-18DF1B7E95FC}"/>
    <dgm:cxn modelId="{51C32BB4-0E35-4AAC-B98F-67ACF2501626}" type="presOf" srcId="{214AE213-5EA2-4E58-8F1C-8321F6F35B02}" destId="{E97EF3DA-265C-4B34-ABE8-8A7B51556879}" srcOrd="0" destOrd="0" presId="urn:microsoft.com/office/officeart/2005/8/layout/orgChart1"/>
    <dgm:cxn modelId="{44E2B4B1-8A58-40BF-BE0E-5DC9BA7B6671}" type="presOf" srcId="{710FF8B8-F5D7-4506-BAEA-CB0A26477161}" destId="{D4F2B341-47B4-455C-909A-12E98379A178}" srcOrd="1" destOrd="0" presId="urn:microsoft.com/office/officeart/2005/8/layout/orgChart1"/>
    <dgm:cxn modelId="{D45BD648-DA92-4E2F-A390-390A829E1CDE}" type="presOf" srcId="{7566603C-1179-41D2-B9EC-FA9B459B92FB}" destId="{623E16A4-6817-4FDD-8D3C-213114D3B338}" srcOrd="1" destOrd="0" presId="urn:microsoft.com/office/officeart/2005/8/layout/orgChart1"/>
    <dgm:cxn modelId="{56A50559-077A-4FE5-AFA3-60261B41A494}" type="presOf" srcId="{B1CE8C48-5038-4954-82BB-845D490A3ED3}" destId="{24BDF47C-B74E-44AB-9A37-610C6DE6241E}" srcOrd="1" destOrd="0" presId="urn:microsoft.com/office/officeart/2005/8/layout/orgChart1"/>
    <dgm:cxn modelId="{CE9FEA1E-E9B7-4EB0-8FDC-2C6529034226}" type="presOf" srcId="{A857ADC3-E341-48CB-8A09-CD689FD93560}" destId="{49412697-84EA-44EC-86C3-D6E1F9F3BC87}" srcOrd="0" destOrd="0" presId="urn:microsoft.com/office/officeart/2005/8/layout/orgChart1"/>
    <dgm:cxn modelId="{5C7F4BE0-E258-4D5B-9FCE-5A336D6ADC48}" srcId="{3A897294-0C54-4E2C-AAA4-93A953722B72}" destId="{B1CE8C48-5038-4954-82BB-845D490A3ED3}" srcOrd="0" destOrd="0" parTransId="{E443F394-F5CE-4811-866D-2C9453211B75}" sibTransId="{BBAB7133-9471-4E35-9D0D-18C91EC11A04}"/>
    <dgm:cxn modelId="{20C01D56-42AB-4801-81FA-8FCB42805EE1}" type="presOf" srcId="{710FF8B8-F5D7-4506-BAEA-CB0A26477161}" destId="{94A80AFD-9087-4B3F-9A70-8D124C9C23CA}" srcOrd="0" destOrd="0" presId="urn:microsoft.com/office/officeart/2005/8/layout/orgChart1"/>
    <dgm:cxn modelId="{2089F17F-5502-40C1-80C5-0D23D6944936}" type="presOf" srcId="{6F88746D-22BE-48F7-A75D-A9E61E54EDDE}" destId="{6D03C75F-48A3-4FAD-A5A3-989F31624347}" srcOrd="1" destOrd="0" presId="urn:microsoft.com/office/officeart/2005/8/layout/orgChart1"/>
    <dgm:cxn modelId="{6D4FF55F-7425-4D85-BBFA-D3CA47CEDF85}" type="presOf" srcId="{0E1214E6-0CA5-4F75-8D07-3C906ED1696C}" destId="{903E6DD1-42FD-4387-AAC5-26AB37E7D852}" srcOrd="1" destOrd="0" presId="urn:microsoft.com/office/officeart/2005/8/layout/orgChart1"/>
    <dgm:cxn modelId="{9AA02862-6321-4742-AEE0-09B0FCF60EFE}" type="presOf" srcId="{B3C055D8-8DD9-4DB5-9CC6-B8EB4DB2D4B8}" destId="{FFE90439-4DC9-497B-A88E-E31C82D3BE4A}" srcOrd="0" destOrd="0" presId="urn:microsoft.com/office/officeart/2005/8/layout/orgChart1"/>
    <dgm:cxn modelId="{4A2D3648-883D-4823-B6B8-3D9407ADFF7C}" type="presOf" srcId="{3A903A67-A54D-46F6-8AC4-D99422D177F6}" destId="{A303CAFB-DE6C-4184-BA15-F0D1243632B2}" srcOrd="1" destOrd="0" presId="urn:microsoft.com/office/officeart/2005/8/layout/orgChart1"/>
    <dgm:cxn modelId="{72B1221B-1904-4519-96B6-F1BB1DB41468}" type="presOf" srcId="{BA4F28A3-C205-46D9-8B58-10A5A58D9AF8}" destId="{7EFA35DE-9700-4204-95D6-E5220FF1D6AB}" srcOrd="0" destOrd="0" presId="urn:microsoft.com/office/officeart/2005/8/layout/orgChart1"/>
    <dgm:cxn modelId="{A999B5D2-0882-4956-B9CD-8930E24A3081}" srcId="{3A897294-0C54-4E2C-AAA4-93A953722B72}" destId="{F092E6F7-3AB6-4678-91AE-C10E3079E856}" srcOrd="1" destOrd="0" parTransId="{8100AE8F-1349-4B7E-91EB-E86E00B2AE37}" sibTransId="{61624B55-D02C-47C4-83D5-3450EBAE072F}"/>
    <dgm:cxn modelId="{8EE9A50E-4CF9-469D-A2D4-6B5FDA5D0FAD}" type="presOf" srcId="{FDDAE8B8-AC67-40D2-8F3F-BA8EDEC8BC6F}" destId="{4208B043-DBEC-4B8F-8E7A-0CE1B76C14DF}" srcOrd="0" destOrd="0" presId="urn:microsoft.com/office/officeart/2005/8/layout/orgChart1"/>
    <dgm:cxn modelId="{027F1466-E7E8-4647-8447-4AA95616D1B9}" type="presOf" srcId="{7DA165B4-CBF6-4DA4-884F-5D09FEEC2156}" destId="{291683C6-A5C0-4FBE-99AA-A0EA22988A00}" srcOrd="0" destOrd="0" presId="urn:microsoft.com/office/officeart/2005/8/layout/orgChart1"/>
    <dgm:cxn modelId="{AE00E686-F596-40BC-BF89-F422CA962432}" srcId="{44118D89-6599-433B-A04A-C63FE5EEB2F1}" destId="{3A897294-0C54-4E2C-AAA4-93A953722B72}" srcOrd="5" destOrd="0" parTransId="{961745C9-F9D0-43F6-A8CC-871D1278D421}" sibTransId="{D63AF8A2-BCF1-404B-B0BE-A1F43EE12871}"/>
    <dgm:cxn modelId="{776E07BD-8AC8-40B0-9266-7F51150C9694}" srcId="{D3EF167B-D76F-43A7-8337-CEAD97220F82}" destId="{44118D89-6599-433B-A04A-C63FE5EEB2F1}" srcOrd="0" destOrd="0" parTransId="{3AD4BF9C-F319-4556-928C-72A2D23DAA92}" sibTransId="{6150472C-2233-425D-8E30-4DDA74EA1FCC}"/>
    <dgm:cxn modelId="{87B2BF87-77B3-4E1C-BEE2-1DBCADACA3FE}" type="presOf" srcId="{EA14940D-6232-489F-9371-A88BBE9D3BA0}" destId="{86373963-2245-4077-B0C0-1D9B7E3E0DED}" srcOrd="0" destOrd="0" presId="urn:microsoft.com/office/officeart/2005/8/layout/orgChart1"/>
    <dgm:cxn modelId="{DB9C263A-F194-4850-B106-B20D99A2CB6E}" srcId="{3A903A67-A54D-46F6-8AC4-D99422D177F6}" destId="{FDDAE8B8-AC67-40D2-8F3F-BA8EDEC8BC6F}" srcOrd="2" destOrd="0" parTransId="{8C770F41-F2EE-4F25-8743-BA6419DCBE4C}" sibTransId="{EA38472F-602A-4316-8502-9E6FCC5BB829}"/>
    <dgm:cxn modelId="{CF92C392-2D02-4A54-8334-B164108C7DC6}" type="presOf" srcId="{DC04F47F-913D-407C-9C9E-CD0BFD99FDF8}" destId="{A2B39BF5-C0CC-4D35-84EA-B11F350D701C}" srcOrd="1" destOrd="0" presId="urn:microsoft.com/office/officeart/2005/8/layout/orgChart1"/>
    <dgm:cxn modelId="{9DF47EA1-DABA-43F4-B489-BEDDDFD2159C}" type="presOf" srcId="{EE4E04E7-8A09-47F7-9AF1-123111E0E539}" destId="{0FC9BC05-84E8-4DD4-894D-6B13F530DF3F}" srcOrd="1" destOrd="0" presId="urn:microsoft.com/office/officeart/2005/8/layout/orgChart1"/>
    <dgm:cxn modelId="{D2929548-69D8-477D-B252-49E5069471EF}" type="presOf" srcId="{DB67BCAA-0A56-4EDF-AC13-3404A387985F}" destId="{BE095FE2-844A-431D-9F2B-36B52F413704}" srcOrd="1" destOrd="0" presId="urn:microsoft.com/office/officeart/2005/8/layout/orgChart1"/>
    <dgm:cxn modelId="{DF21D3DD-344B-484C-B86E-2C125404BD57}" srcId="{3A903A67-A54D-46F6-8AC4-D99422D177F6}" destId="{DC04F47F-913D-407C-9C9E-CD0BFD99FDF8}" srcOrd="1" destOrd="0" parTransId="{A5E604C1-1378-4AE6-A6F9-D794AB6AA800}" sibTransId="{E7537C41-04A0-4B96-9DE2-B527AC94D02A}"/>
    <dgm:cxn modelId="{3846138E-6887-4EA3-95B3-4BC21FA83770}" type="presOf" srcId="{02DA8251-E964-45C7-9769-7A735FE097BB}" destId="{7E0F42EA-CB42-407F-BD97-1D1508048BF1}" srcOrd="0" destOrd="0" presId="urn:microsoft.com/office/officeart/2005/8/layout/orgChart1"/>
    <dgm:cxn modelId="{3EED7E89-AC7C-44CB-BFC9-871A3C7A72F5}" type="presOf" srcId="{214117F9-5CDE-4895-8AAD-77CF5B9CF860}" destId="{3F077D2E-CDF1-4EC7-B249-1F17454321BF}" srcOrd="0" destOrd="0" presId="urn:microsoft.com/office/officeart/2005/8/layout/orgChart1"/>
    <dgm:cxn modelId="{99C84787-C289-4DD9-8F02-7F36DCB84D4B}" type="presOf" srcId="{5EAE8602-4B51-473B-8C21-65654B9560E9}" destId="{1B284EB8-6C86-4BAF-9627-186DE1EB27E3}" srcOrd="1" destOrd="0" presId="urn:microsoft.com/office/officeart/2005/8/layout/orgChart1"/>
    <dgm:cxn modelId="{9D8532FB-DC78-4A75-8505-13F18A0AA3BF}" type="presOf" srcId="{1C6113DE-A3CD-48EF-97B6-0A8D5389F1C7}" destId="{62142D57-FCCC-41A8-B903-D01362F48C92}" srcOrd="0" destOrd="0" presId="urn:microsoft.com/office/officeart/2005/8/layout/orgChart1"/>
    <dgm:cxn modelId="{6F8A7055-FDEC-40F1-B9D8-E50E1E83A907}" type="presOf" srcId="{A3EC9CDA-D381-447E-954D-0F648C666580}" destId="{6334397A-A7DB-47B3-B6A4-513B0E209FE8}" srcOrd="0" destOrd="0" presId="urn:microsoft.com/office/officeart/2005/8/layout/orgChart1"/>
    <dgm:cxn modelId="{8D0827FA-A11E-4609-8BA9-187275F612B2}" srcId="{DB67BCAA-0A56-4EDF-AC13-3404A387985F}" destId="{0E1214E6-0CA5-4F75-8D07-3C906ED1696C}" srcOrd="0" destOrd="0" parTransId="{B3C055D8-8DD9-4DB5-9CC6-B8EB4DB2D4B8}" sibTransId="{F54FF7CD-BF5B-4A72-B599-DDAFD2CC387B}"/>
    <dgm:cxn modelId="{A8590EA9-A956-4DA3-8982-B26E7D6F1824}" type="presOf" srcId="{646B02C2-6DE2-4AED-AD4E-78A23FCA1008}" destId="{1AA7AADB-2B98-45B1-9871-7602835375B3}" srcOrd="1" destOrd="0" presId="urn:microsoft.com/office/officeart/2005/8/layout/orgChart1"/>
    <dgm:cxn modelId="{D7F8ECCF-B350-4B99-8C23-52389E9A9692}" type="presOf" srcId="{F092E6F7-3AB6-4678-91AE-C10E3079E856}" destId="{9BD55620-7A0C-47D3-B0AB-8340AC0C3215}" srcOrd="1" destOrd="0" presId="urn:microsoft.com/office/officeart/2005/8/layout/orgChart1"/>
    <dgm:cxn modelId="{3011361E-E509-4E7B-A37F-AAF52C260368}" type="presOf" srcId="{EE4E04E7-8A09-47F7-9AF1-123111E0E539}" destId="{482EDBAE-AB9D-4276-8BE3-706573C81381}" srcOrd="0" destOrd="0" presId="urn:microsoft.com/office/officeart/2005/8/layout/orgChart1"/>
    <dgm:cxn modelId="{F78A1818-6A1E-48BC-B0F5-FAC9EF33227C}" type="presOf" srcId="{646B02C2-6DE2-4AED-AD4E-78A23FCA1008}" destId="{E940CD9F-61E0-41CC-9D7A-1D8735473D56}" srcOrd="0" destOrd="0" presId="urn:microsoft.com/office/officeart/2005/8/layout/orgChart1"/>
    <dgm:cxn modelId="{038D3E34-F279-43F9-8A4F-4FBC95D3AA57}" type="presOf" srcId="{51ECC38E-129A-4CAA-851B-CE2558F6E615}" destId="{4F17108F-D77A-43FB-A815-D5D49830510B}" srcOrd="1" destOrd="0" presId="urn:microsoft.com/office/officeart/2005/8/layout/orgChart1"/>
    <dgm:cxn modelId="{CA9DDF81-1B02-4A51-9CFA-4C5BB2FD5FAB}" srcId="{0E1214E6-0CA5-4F75-8D07-3C906ED1696C}" destId="{6BF58D76-C15E-43BA-8E4B-84155D3FFA54}" srcOrd="3" destOrd="0" parTransId="{51199510-4A5B-4C3B-874E-D944609F3A42}" sibTransId="{F26093E7-177E-4A75-BF9A-2AD3E7C43379}"/>
    <dgm:cxn modelId="{6F1B6BBD-3DD2-4D6B-97EF-EE8CFF44FD4A}" type="presOf" srcId="{6BF58D76-C15E-43BA-8E4B-84155D3FFA54}" destId="{DBD29E3C-54DA-446C-BDB3-874A4A847B8D}" srcOrd="0" destOrd="0" presId="urn:microsoft.com/office/officeart/2005/8/layout/orgChart1"/>
    <dgm:cxn modelId="{F80936D3-6AF1-4F17-B923-1242100A08D7}" srcId="{14DBD836-B272-49AA-833B-9F85A1A15BEA}" destId="{BFB898E6-C135-4348-A03A-2A555D579D93}" srcOrd="0" destOrd="0" parTransId="{4BFD9561-929E-4EEE-99CC-3F3F07364598}" sibTransId="{4DAB0BEB-7345-4B97-BAF5-E24584C7C012}"/>
    <dgm:cxn modelId="{003A4467-7DCE-4C17-919C-B9C972BD2F36}" type="presParOf" srcId="{00C1B1E7-B948-4A65-B0A3-2ABF1028F01B}" destId="{287617A4-DB11-4906-9839-1278C0095B32}" srcOrd="0" destOrd="0" presId="urn:microsoft.com/office/officeart/2005/8/layout/orgChart1"/>
    <dgm:cxn modelId="{18C5B97F-721C-40FF-8A0A-2584C9792628}" type="presParOf" srcId="{287617A4-DB11-4906-9839-1278C0095B32}" destId="{5B813857-7597-4EB8-8F63-E78D616E1FEF}" srcOrd="0" destOrd="0" presId="urn:microsoft.com/office/officeart/2005/8/layout/orgChart1"/>
    <dgm:cxn modelId="{C1DE05CD-01BD-4807-8048-B5C84A763FA5}" type="presParOf" srcId="{5B813857-7597-4EB8-8F63-E78D616E1FEF}" destId="{9300B45D-12F0-43A4-8297-80B042F606A9}" srcOrd="0" destOrd="0" presId="urn:microsoft.com/office/officeart/2005/8/layout/orgChart1"/>
    <dgm:cxn modelId="{1FAB7BE2-F5B8-4110-A2EF-88F2B65C3408}" type="presParOf" srcId="{5B813857-7597-4EB8-8F63-E78D616E1FEF}" destId="{B69DBB1C-0497-4C47-95B9-3D23B776B549}" srcOrd="1" destOrd="0" presId="urn:microsoft.com/office/officeart/2005/8/layout/orgChart1"/>
    <dgm:cxn modelId="{6AFDE6B8-8B93-448E-A66E-45D480D4B0BA}" type="presParOf" srcId="{287617A4-DB11-4906-9839-1278C0095B32}" destId="{C8C01EB0-8394-45CB-9EC1-0AED6C59604F}" srcOrd="1" destOrd="0" presId="urn:microsoft.com/office/officeart/2005/8/layout/orgChart1"/>
    <dgm:cxn modelId="{F4BBC089-001B-4E98-AD5F-020B209A5886}" type="presParOf" srcId="{C8C01EB0-8394-45CB-9EC1-0AED6C59604F}" destId="{82E4EAF8-69F5-43B9-B043-3626B38D325E}" srcOrd="0" destOrd="0" presId="urn:microsoft.com/office/officeart/2005/8/layout/orgChart1"/>
    <dgm:cxn modelId="{68140237-65A7-4B14-B562-9BA5CB20F6F4}" type="presParOf" srcId="{C8C01EB0-8394-45CB-9EC1-0AED6C59604F}" destId="{A54850D1-3A02-473A-A46E-CB022794DC65}" srcOrd="1" destOrd="0" presId="urn:microsoft.com/office/officeart/2005/8/layout/orgChart1"/>
    <dgm:cxn modelId="{F9FCC580-2BCA-4A63-B699-6FEA123B84CD}" type="presParOf" srcId="{A54850D1-3A02-473A-A46E-CB022794DC65}" destId="{2836FA92-00C6-46D5-B3BF-2E210F6C7D98}" srcOrd="0" destOrd="0" presId="urn:microsoft.com/office/officeart/2005/8/layout/orgChart1"/>
    <dgm:cxn modelId="{3AA64917-719E-4321-BDC4-A3722D3A2345}" type="presParOf" srcId="{2836FA92-00C6-46D5-B3BF-2E210F6C7D98}" destId="{62142D57-FCCC-41A8-B903-D01362F48C92}" srcOrd="0" destOrd="0" presId="urn:microsoft.com/office/officeart/2005/8/layout/orgChart1"/>
    <dgm:cxn modelId="{51DC332D-8913-4C03-BADA-2B12A08199FA}" type="presParOf" srcId="{2836FA92-00C6-46D5-B3BF-2E210F6C7D98}" destId="{C2D24D9D-5D05-4818-975C-54A118DF9E6C}" srcOrd="1" destOrd="0" presId="urn:microsoft.com/office/officeart/2005/8/layout/orgChart1"/>
    <dgm:cxn modelId="{8F2F9163-1BB8-4E8C-BEAB-2807D4451716}" type="presParOf" srcId="{A54850D1-3A02-473A-A46E-CB022794DC65}" destId="{C1648715-5189-450C-B3AE-C74149118779}" srcOrd="1" destOrd="0" presId="urn:microsoft.com/office/officeart/2005/8/layout/orgChart1"/>
    <dgm:cxn modelId="{3D4AC55C-E25A-3B41-A322-D8732CB32687}" type="presParOf" srcId="{C1648715-5189-450C-B3AE-C74149118779}" destId="{28C620DC-5331-D842-AD57-A01430D2079C}" srcOrd="0" destOrd="0" presId="urn:microsoft.com/office/officeart/2005/8/layout/orgChart1"/>
    <dgm:cxn modelId="{F7E49B01-DB1B-48C6-8B9A-7288712E641D}" type="presParOf" srcId="{C1648715-5189-450C-B3AE-C74149118779}" destId="{7BC09A1B-2861-405E-94DE-6DDF2A81D040}" srcOrd="1" destOrd="0" presId="urn:microsoft.com/office/officeart/2005/8/layout/orgChart1"/>
    <dgm:cxn modelId="{5BFBED59-7244-431F-877F-DC2F607FBB28}" type="presParOf" srcId="{7BC09A1B-2861-405E-94DE-6DDF2A81D040}" destId="{9DEAA39C-1323-49DE-9DCF-7FF5E4898BFC}" srcOrd="0" destOrd="0" presId="urn:microsoft.com/office/officeart/2005/8/layout/orgChart1"/>
    <dgm:cxn modelId="{E5428CBF-C7BD-4C0E-9B8D-80A5577B5AFF}" type="presParOf" srcId="{9DEAA39C-1323-49DE-9DCF-7FF5E4898BFC}" destId="{FEB0F95A-D9F8-4564-98F5-5B033859BEFA}" srcOrd="0" destOrd="0" presId="urn:microsoft.com/office/officeart/2005/8/layout/orgChart1"/>
    <dgm:cxn modelId="{9EE9C77B-2189-44C6-AF7B-A58BCB706764}" type="presParOf" srcId="{9DEAA39C-1323-49DE-9DCF-7FF5E4898BFC}" destId="{BE634C6D-9A73-47FB-A6A9-6DC5800EFA47}" srcOrd="1" destOrd="0" presId="urn:microsoft.com/office/officeart/2005/8/layout/orgChart1"/>
    <dgm:cxn modelId="{30634382-7469-4307-8064-188F067BF22F}" type="presParOf" srcId="{7BC09A1B-2861-405E-94DE-6DDF2A81D040}" destId="{8F6EF24C-D317-470E-A8E4-B1DFAD02ECF2}" srcOrd="1" destOrd="0" presId="urn:microsoft.com/office/officeart/2005/8/layout/orgChart1"/>
    <dgm:cxn modelId="{68AA9DE7-507F-4E00-86DE-6FF1FC7E6FBF}" type="presParOf" srcId="{8F6EF24C-D317-470E-A8E4-B1DFAD02ECF2}" destId="{BEFF0192-182B-48C0-ABE6-F537CA7E013D}" srcOrd="0" destOrd="0" presId="urn:microsoft.com/office/officeart/2005/8/layout/orgChart1"/>
    <dgm:cxn modelId="{33531B9D-92F6-4AFE-91F9-D48F29F2B3FD}" type="presParOf" srcId="{8F6EF24C-D317-470E-A8E4-B1DFAD02ECF2}" destId="{7783BEE7-3339-4A42-9CF2-806BACBD9CDE}" srcOrd="1" destOrd="0" presId="urn:microsoft.com/office/officeart/2005/8/layout/orgChart1"/>
    <dgm:cxn modelId="{A51EFF33-B2F2-4BEB-8D68-AAF1C8B19783}" type="presParOf" srcId="{7783BEE7-3339-4A42-9CF2-806BACBD9CDE}" destId="{588B014F-2559-4695-A848-E2CAE9A9F8E1}" srcOrd="0" destOrd="0" presId="urn:microsoft.com/office/officeart/2005/8/layout/orgChart1"/>
    <dgm:cxn modelId="{EE43B77C-8A33-44B2-8647-F2583CA7AA97}" type="presParOf" srcId="{588B014F-2559-4695-A848-E2CAE9A9F8E1}" destId="{331AD10B-49AB-41CF-A633-317E77D26785}" srcOrd="0" destOrd="0" presId="urn:microsoft.com/office/officeart/2005/8/layout/orgChart1"/>
    <dgm:cxn modelId="{D83C0FE9-D40C-4F14-B407-C9AFFD87CAD6}" type="presParOf" srcId="{588B014F-2559-4695-A848-E2CAE9A9F8E1}" destId="{C7C6E971-E7A2-4112-B0BC-6272E50828E7}" srcOrd="1" destOrd="0" presId="urn:microsoft.com/office/officeart/2005/8/layout/orgChart1"/>
    <dgm:cxn modelId="{F09D1AB9-7892-41D1-B277-FC8935838317}" type="presParOf" srcId="{7783BEE7-3339-4A42-9CF2-806BACBD9CDE}" destId="{7961FBE1-9D4A-4C2C-99E2-A0D142C895B0}" srcOrd="1" destOrd="0" presId="urn:microsoft.com/office/officeart/2005/8/layout/orgChart1"/>
    <dgm:cxn modelId="{B781A135-7743-4BDD-BE28-271B0E8A55A9}" type="presParOf" srcId="{7783BEE7-3339-4A42-9CF2-806BACBD9CDE}" destId="{BC060A51-2BFA-40D3-94C0-F3A8D3DAA4B9}" srcOrd="2" destOrd="0" presId="urn:microsoft.com/office/officeart/2005/8/layout/orgChart1"/>
    <dgm:cxn modelId="{80FA9AFC-82FA-4708-92F0-921017152F05}" type="presParOf" srcId="{8F6EF24C-D317-470E-A8E4-B1DFAD02ECF2}" destId="{5C70FAE8-027F-43B5-B58B-25AEF462DCC7}" srcOrd="2" destOrd="0" presId="urn:microsoft.com/office/officeart/2005/8/layout/orgChart1"/>
    <dgm:cxn modelId="{F6619910-377A-4B7A-88E7-4C77C5C4B140}" type="presParOf" srcId="{8F6EF24C-D317-470E-A8E4-B1DFAD02ECF2}" destId="{44ABDF4C-2333-4821-816B-BD09BE287F91}" srcOrd="3" destOrd="0" presId="urn:microsoft.com/office/officeart/2005/8/layout/orgChart1"/>
    <dgm:cxn modelId="{25F9FCE8-595B-4D73-925C-17CA16D6C076}" type="presParOf" srcId="{44ABDF4C-2333-4821-816B-BD09BE287F91}" destId="{782C298E-1853-4B02-BD5D-46D334D3C84F}" srcOrd="0" destOrd="0" presId="urn:microsoft.com/office/officeart/2005/8/layout/orgChart1"/>
    <dgm:cxn modelId="{DE63E5D2-7D62-43DB-A1E0-C4902B6DE187}" type="presParOf" srcId="{782C298E-1853-4B02-BD5D-46D334D3C84F}" destId="{E940CD9F-61E0-41CC-9D7A-1D8735473D56}" srcOrd="0" destOrd="0" presId="urn:microsoft.com/office/officeart/2005/8/layout/orgChart1"/>
    <dgm:cxn modelId="{5398D417-6F21-421F-8400-D4A70134DC4E}" type="presParOf" srcId="{782C298E-1853-4B02-BD5D-46D334D3C84F}" destId="{1AA7AADB-2B98-45B1-9871-7602835375B3}" srcOrd="1" destOrd="0" presId="urn:microsoft.com/office/officeart/2005/8/layout/orgChart1"/>
    <dgm:cxn modelId="{D8FAFC0F-6727-426E-BE5A-DD84A8AF9344}" type="presParOf" srcId="{44ABDF4C-2333-4821-816B-BD09BE287F91}" destId="{EBDC5792-718F-47D8-A53D-231457DAEF20}" srcOrd="1" destOrd="0" presId="urn:microsoft.com/office/officeart/2005/8/layout/orgChart1"/>
    <dgm:cxn modelId="{E3C0E390-E5FB-4D90-A930-635EB045D38B}" type="presParOf" srcId="{44ABDF4C-2333-4821-816B-BD09BE287F91}" destId="{7913ED2E-3EC2-43FB-8240-223BAD8903D9}" srcOrd="2" destOrd="0" presId="urn:microsoft.com/office/officeart/2005/8/layout/orgChart1"/>
    <dgm:cxn modelId="{165CD4EF-DF6F-4CC9-8E31-009F2BADD17F}" type="presParOf" srcId="{8F6EF24C-D317-470E-A8E4-B1DFAD02ECF2}" destId="{886B1258-70F4-4883-9D48-5434DD647980}" srcOrd="4" destOrd="0" presId="urn:microsoft.com/office/officeart/2005/8/layout/orgChart1"/>
    <dgm:cxn modelId="{97AB8852-0D24-4A32-8A15-F9A22B38BEF1}" type="presParOf" srcId="{8F6EF24C-D317-470E-A8E4-B1DFAD02ECF2}" destId="{21206B67-94AB-4F5E-80E5-DE274860FDD1}" srcOrd="5" destOrd="0" presId="urn:microsoft.com/office/officeart/2005/8/layout/orgChart1"/>
    <dgm:cxn modelId="{3A654AA3-A17A-48F6-99EA-079FFF705100}" type="presParOf" srcId="{21206B67-94AB-4F5E-80E5-DE274860FDD1}" destId="{6227B5E4-FAB1-4A03-B792-D543A38627F3}" srcOrd="0" destOrd="0" presId="urn:microsoft.com/office/officeart/2005/8/layout/orgChart1"/>
    <dgm:cxn modelId="{2C5B1609-582A-4954-97C0-31502C75B51B}" type="presParOf" srcId="{6227B5E4-FAB1-4A03-B792-D543A38627F3}" destId="{C6009C75-442A-4C59-9A48-7ABEA7B398FA}" srcOrd="0" destOrd="0" presId="urn:microsoft.com/office/officeart/2005/8/layout/orgChart1"/>
    <dgm:cxn modelId="{C313F970-4420-428B-A948-BCDDF8D281C9}" type="presParOf" srcId="{6227B5E4-FAB1-4A03-B792-D543A38627F3}" destId="{994B6780-12AC-47E8-B68A-DD24D051A48D}" srcOrd="1" destOrd="0" presId="urn:microsoft.com/office/officeart/2005/8/layout/orgChart1"/>
    <dgm:cxn modelId="{9B1D28D8-A653-42D2-A479-C125E3EF4F8D}" type="presParOf" srcId="{21206B67-94AB-4F5E-80E5-DE274860FDD1}" destId="{8B3334A1-A62F-4CBC-8248-E1597CD58580}" srcOrd="1" destOrd="0" presId="urn:microsoft.com/office/officeart/2005/8/layout/orgChart1"/>
    <dgm:cxn modelId="{0B8FC258-CF47-40B8-9432-08B8B1974509}" type="presParOf" srcId="{21206B67-94AB-4F5E-80E5-DE274860FDD1}" destId="{CD74C44B-58A7-4292-8DE8-B7D37DEF8FFA}" srcOrd="2" destOrd="0" presId="urn:microsoft.com/office/officeart/2005/8/layout/orgChart1"/>
    <dgm:cxn modelId="{41704593-FE86-48EE-9771-75E4B858D6D3}" type="presParOf" srcId="{8F6EF24C-D317-470E-A8E4-B1DFAD02ECF2}" destId="{49412697-84EA-44EC-86C3-D6E1F9F3BC87}" srcOrd="6" destOrd="0" presId="urn:microsoft.com/office/officeart/2005/8/layout/orgChart1"/>
    <dgm:cxn modelId="{4E647802-20B9-4D69-BF97-743650B4705B}" type="presParOf" srcId="{8F6EF24C-D317-470E-A8E4-B1DFAD02ECF2}" destId="{A2F4EB2D-417F-4AC3-8477-12F7F3316253}" srcOrd="7" destOrd="0" presId="urn:microsoft.com/office/officeart/2005/8/layout/orgChart1"/>
    <dgm:cxn modelId="{1217058E-03E5-4589-8945-22F2781C42F7}" type="presParOf" srcId="{A2F4EB2D-417F-4AC3-8477-12F7F3316253}" destId="{5B3E6042-F204-4B9A-9893-DE7E611609CC}" srcOrd="0" destOrd="0" presId="urn:microsoft.com/office/officeart/2005/8/layout/orgChart1"/>
    <dgm:cxn modelId="{61C60641-D951-47E8-B3E0-B673B629836B}" type="presParOf" srcId="{5B3E6042-F204-4B9A-9893-DE7E611609CC}" destId="{E97EF3DA-265C-4B34-ABE8-8A7B51556879}" srcOrd="0" destOrd="0" presId="urn:microsoft.com/office/officeart/2005/8/layout/orgChart1"/>
    <dgm:cxn modelId="{AF89D29C-333D-4671-96B6-D0F23277FE5F}" type="presParOf" srcId="{5B3E6042-F204-4B9A-9893-DE7E611609CC}" destId="{652B2E78-1953-400C-A694-9725575E1994}" srcOrd="1" destOrd="0" presId="urn:microsoft.com/office/officeart/2005/8/layout/orgChart1"/>
    <dgm:cxn modelId="{4555DB50-90E4-44D4-9092-7270807E697E}" type="presParOf" srcId="{A2F4EB2D-417F-4AC3-8477-12F7F3316253}" destId="{3788C71C-3454-4BA0-9F23-52384C38F9FF}" srcOrd="1" destOrd="0" presId="urn:microsoft.com/office/officeart/2005/8/layout/orgChart1"/>
    <dgm:cxn modelId="{C9FB74E9-C4B2-49D7-9506-2141D20D3E22}" type="presParOf" srcId="{A2F4EB2D-417F-4AC3-8477-12F7F3316253}" destId="{AB1453FE-FB1B-42DB-AEA0-011DBDAA77A7}" srcOrd="2" destOrd="0" presId="urn:microsoft.com/office/officeart/2005/8/layout/orgChart1"/>
    <dgm:cxn modelId="{88C4271A-9A09-4455-9C39-5A69B21AB5C2}" type="presParOf" srcId="{8F6EF24C-D317-470E-A8E4-B1DFAD02ECF2}" destId="{4F3F7810-DCA0-49EA-982E-1C1F92DD57C5}" srcOrd="8" destOrd="0" presId="urn:microsoft.com/office/officeart/2005/8/layout/orgChart1"/>
    <dgm:cxn modelId="{7C173774-9DC5-4975-B859-5D86C3B10DBA}" type="presParOf" srcId="{8F6EF24C-D317-470E-A8E4-B1DFAD02ECF2}" destId="{41990397-1A03-4E7A-A1D7-2ACD99211711}" srcOrd="9" destOrd="0" presId="urn:microsoft.com/office/officeart/2005/8/layout/orgChart1"/>
    <dgm:cxn modelId="{8A54EA8D-FC72-4FCD-9DD4-223A21645D04}" type="presParOf" srcId="{41990397-1A03-4E7A-A1D7-2ACD99211711}" destId="{9F5ABAA6-D946-494B-B9CB-F1D2A115B343}" srcOrd="0" destOrd="0" presId="urn:microsoft.com/office/officeart/2005/8/layout/orgChart1"/>
    <dgm:cxn modelId="{E96B9D55-39D4-46F9-B3D0-5EF6DAD6F5FC}" type="presParOf" srcId="{9F5ABAA6-D946-494B-B9CB-F1D2A115B343}" destId="{FC554744-8EAC-4595-A388-239011700984}" srcOrd="0" destOrd="0" presId="urn:microsoft.com/office/officeart/2005/8/layout/orgChart1"/>
    <dgm:cxn modelId="{82888260-ABD5-497B-9A76-196EB0B91810}" type="presParOf" srcId="{9F5ABAA6-D946-494B-B9CB-F1D2A115B343}" destId="{EB19409A-1139-4193-B9E9-F45CF86E471E}" srcOrd="1" destOrd="0" presId="urn:microsoft.com/office/officeart/2005/8/layout/orgChart1"/>
    <dgm:cxn modelId="{2B2FD20A-BF64-4DD2-802D-70498D900691}" type="presParOf" srcId="{41990397-1A03-4E7A-A1D7-2ACD99211711}" destId="{32E8CBDD-4021-4B53-AF80-D5EA059804AA}" srcOrd="1" destOrd="0" presId="urn:microsoft.com/office/officeart/2005/8/layout/orgChart1"/>
    <dgm:cxn modelId="{72211BEE-EA06-424A-8250-0F39F45BB4DD}" type="presParOf" srcId="{41990397-1A03-4E7A-A1D7-2ACD99211711}" destId="{5BF30017-234A-45AA-8D73-BAF54D6DA1BD}" srcOrd="2" destOrd="0" presId="urn:microsoft.com/office/officeart/2005/8/layout/orgChart1"/>
    <dgm:cxn modelId="{5A3E74D4-1C09-4A5A-9B23-687C956CCF50}" type="presParOf" srcId="{7BC09A1B-2861-405E-94DE-6DDF2A81D040}" destId="{5992D3DA-C8B7-4E0F-908F-2D42BED82FB9}" srcOrd="2" destOrd="0" presId="urn:microsoft.com/office/officeart/2005/8/layout/orgChart1"/>
    <dgm:cxn modelId="{8235FB96-4BB8-44A5-A7BD-13A12EEAB30A}" type="presParOf" srcId="{5992D3DA-C8B7-4E0F-908F-2D42BED82FB9}" destId="{86373963-2245-4077-B0C0-1D9B7E3E0DED}" srcOrd="0" destOrd="0" presId="urn:microsoft.com/office/officeart/2005/8/layout/orgChart1"/>
    <dgm:cxn modelId="{E86A6B27-7CD6-426C-8DC8-89A72A54E0D8}" type="presParOf" srcId="{5992D3DA-C8B7-4E0F-908F-2D42BED82FB9}" destId="{F030F602-C88F-46AF-8FA9-A1CD41148D6F}" srcOrd="1" destOrd="0" presId="urn:microsoft.com/office/officeart/2005/8/layout/orgChart1"/>
    <dgm:cxn modelId="{38A0B293-9248-4CC4-A99B-BF1A4A1A8E54}" type="presParOf" srcId="{F030F602-C88F-46AF-8FA9-A1CD41148D6F}" destId="{96E82FAE-D9C2-4EE9-827F-0CDA63BA9A26}" srcOrd="0" destOrd="0" presId="urn:microsoft.com/office/officeart/2005/8/layout/orgChart1"/>
    <dgm:cxn modelId="{B27AAEDC-2D65-4B2D-90EA-95A1D1407C92}" type="presParOf" srcId="{96E82FAE-D9C2-4EE9-827F-0CDA63BA9A26}" destId="{00BF9DBB-2E50-466A-907B-A34CB573EFB6}" srcOrd="0" destOrd="0" presId="urn:microsoft.com/office/officeart/2005/8/layout/orgChart1"/>
    <dgm:cxn modelId="{EE57C27B-E94D-4C80-BE91-827B9D54FF16}" type="presParOf" srcId="{96E82FAE-D9C2-4EE9-827F-0CDA63BA9A26}" destId="{3751A589-1E63-4FEB-A935-59E05E113C9E}" srcOrd="1" destOrd="0" presId="urn:microsoft.com/office/officeart/2005/8/layout/orgChart1"/>
    <dgm:cxn modelId="{50D15E97-F9FF-49C2-9056-240412DB89FE}" type="presParOf" srcId="{F030F602-C88F-46AF-8FA9-A1CD41148D6F}" destId="{7D93B05B-3F2F-4736-9D85-C244C7B3C53B}" srcOrd="1" destOrd="0" presId="urn:microsoft.com/office/officeart/2005/8/layout/orgChart1"/>
    <dgm:cxn modelId="{965624FC-E451-4E67-A941-0795A9A32ADB}" type="presParOf" srcId="{F030F602-C88F-46AF-8FA9-A1CD41148D6F}" destId="{92ECDE16-BEAE-4E13-89B6-16BC3B7D1481}" srcOrd="2" destOrd="0" presId="urn:microsoft.com/office/officeart/2005/8/layout/orgChart1"/>
    <dgm:cxn modelId="{2964F4CE-5A22-4CA2-A781-08EC155FCF00}" type="presParOf" srcId="{A54850D1-3A02-473A-A46E-CB022794DC65}" destId="{525E2397-778C-41D9-92D0-F280C8C6DB60}" srcOrd="2" destOrd="0" presId="urn:microsoft.com/office/officeart/2005/8/layout/orgChart1"/>
    <dgm:cxn modelId="{468ED89D-034D-4E78-A6C1-CB0A5926F8F8}" type="presParOf" srcId="{C8C01EB0-8394-45CB-9EC1-0AED6C59604F}" destId="{4848A3FF-0496-4296-A34F-B30AD0A06547}" srcOrd="2" destOrd="0" presId="urn:microsoft.com/office/officeart/2005/8/layout/orgChart1"/>
    <dgm:cxn modelId="{C5B15E05-9E04-45AC-BC95-39201D540F9E}" type="presParOf" srcId="{C8C01EB0-8394-45CB-9EC1-0AED6C59604F}" destId="{6AAA1A3F-5E90-4E11-96C4-850B7970EE3C}" srcOrd="3" destOrd="0" presId="urn:microsoft.com/office/officeart/2005/8/layout/orgChart1"/>
    <dgm:cxn modelId="{59AD8664-430B-4B85-B3E4-AB2717F8333A}" type="presParOf" srcId="{6AAA1A3F-5E90-4E11-96C4-850B7970EE3C}" destId="{085C5A02-1B41-48DF-A520-CCAB6C3047BD}" srcOrd="0" destOrd="0" presId="urn:microsoft.com/office/officeart/2005/8/layout/orgChart1"/>
    <dgm:cxn modelId="{E466C4C5-4DE0-4CDA-82A7-1DAD6006ACC3}" type="presParOf" srcId="{085C5A02-1B41-48DF-A520-CCAB6C3047BD}" destId="{E4530424-5FDF-45C1-AFD3-876C83142C17}" srcOrd="0" destOrd="0" presId="urn:microsoft.com/office/officeart/2005/8/layout/orgChart1"/>
    <dgm:cxn modelId="{E07778DA-E060-4ABE-820A-FF19CE7D37EF}" type="presParOf" srcId="{085C5A02-1B41-48DF-A520-CCAB6C3047BD}" destId="{3215FD50-F168-45F1-9323-4F1A36C809B7}" srcOrd="1" destOrd="0" presId="urn:microsoft.com/office/officeart/2005/8/layout/orgChart1"/>
    <dgm:cxn modelId="{1F82CD87-496F-4853-9535-18E03DBE2595}" type="presParOf" srcId="{6AAA1A3F-5E90-4E11-96C4-850B7970EE3C}" destId="{FF3D9C71-A3DF-4466-8EA0-DD4B8665AB79}" srcOrd="1" destOrd="0" presId="urn:microsoft.com/office/officeart/2005/8/layout/orgChart1"/>
    <dgm:cxn modelId="{83EFF12D-A96E-468C-9287-71A9E99B692F}" type="presParOf" srcId="{FF3D9C71-A3DF-4466-8EA0-DD4B8665AB79}" destId="{291683C6-A5C0-4FBE-99AA-A0EA22988A00}" srcOrd="0" destOrd="0" presId="urn:microsoft.com/office/officeart/2005/8/layout/orgChart1"/>
    <dgm:cxn modelId="{D36D084D-BE36-4651-8B58-569E53B6D7B7}" type="presParOf" srcId="{FF3D9C71-A3DF-4466-8EA0-DD4B8665AB79}" destId="{F65C8D59-ECA8-4DA8-A3ED-E81B9FC7A0C2}" srcOrd="1" destOrd="0" presId="urn:microsoft.com/office/officeart/2005/8/layout/orgChart1"/>
    <dgm:cxn modelId="{73FE2874-D5DD-41D7-B481-BF97C395BBA1}" type="presParOf" srcId="{F65C8D59-ECA8-4DA8-A3ED-E81B9FC7A0C2}" destId="{0BC1A168-B8E0-4083-8854-C902A5DA63E9}" srcOrd="0" destOrd="0" presId="urn:microsoft.com/office/officeart/2005/8/layout/orgChart1"/>
    <dgm:cxn modelId="{C3BA41D1-5360-437D-92DF-441F96E8A06B}" type="presParOf" srcId="{0BC1A168-B8E0-4083-8854-C902A5DA63E9}" destId="{956F8985-6170-4665-9A84-6C4A6073EB3B}" srcOrd="0" destOrd="0" presId="urn:microsoft.com/office/officeart/2005/8/layout/orgChart1"/>
    <dgm:cxn modelId="{9F4E8717-C3B9-421B-A1DB-C10FB9068BE8}" type="presParOf" srcId="{0BC1A168-B8E0-4083-8854-C902A5DA63E9}" destId="{A17DE81A-B1B5-4F8D-A1A0-DB1790102934}" srcOrd="1" destOrd="0" presId="urn:microsoft.com/office/officeart/2005/8/layout/orgChart1"/>
    <dgm:cxn modelId="{BA1A48A7-D7E6-45EF-A52D-8F131D187AC8}" type="presParOf" srcId="{F65C8D59-ECA8-4DA8-A3ED-E81B9FC7A0C2}" destId="{CFBFE929-F0C5-4C1C-AAA8-4AC5C3C48981}" srcOrd="1" destOrd="0" presId="urn:microsoft.com/office/officeart/2005/8/layout/orgChart1"/>
    <dgm:cxn modelId="{6BAAE846-018C-425F-ACC0-49389792CC53}" type="presParOf" srcId="{CFBFE929-F0C5-4C1C-AAA8-4AC5C3C48981}" destId="{D596D722-E923-4FE8-9CDA-E29076AF642D}" srcOrd="0" destOrd="0" presId="urn:microsoft.com/office/officeart/2005/8/layout/orgChart1"/>
    <dgm:cxn modelId="{8EDADAC8-6392-4DC4-BE5C-F11D20DE9545}" type="presParOf" srcId="{CFBFE929-F0C5-4C1C-AAA8-4AC5C3C48981}" destId="{8AA42593-9FAB-403E-9B74-F29C8EED0B21}" srcOrd="1" destOrd="0" presId="urn:microsoft.com/office/officeart/2005/8/layout/orgChart1"/>
    <dgm:cxn modelId="{AB4B4E0A-F0A0-4C05-A137-7CF7E1619141}" type="presParOf" srcId="{8AA42593-9FAB-403E-9B74-F29C8EED0B21}" destId="{7FE741BE-1D74-45FC-937E-71E1FF508E0F}" srcOrd="0" destOrd="0" presId="urn:microsoft.com/office/officeart/2005/8/layout/orgChart1"/>
    <dgm:cxn modelId="{2B05E532-525F-4446-9582-CDBAA4C3A62F}" type="presParOf" srcId="{7FE741BE-1D74-45FC-937E-71E1FF508E0F}" destId="{59873163-08B9-46D5-9A24-2CEFCAE2C465}" srcOrd="0" destOrd="0" presId="urn:microsoft.com/office/officeart/2005/8/layout/orgChart1"/>
    <dgm:cxn modelId="{5EAD6B0A-9188-42B4-8458-EE6F7F201CEE}" type="presParOf" srcId="{7FE741BE-1D74-45FC-937E-71E1FF508E0F}" destId="{4F17108F-D77A-43FB-A815-D5D49830510B}" srcOrd="1" destOrd="0" presId="urn:microsoft.com/office/officeart/2005/8/layout/orgChart1"/>
    <dgm:cxn modelId="{3C8346E1-43E1-40EF-B804-5A0727B8A874}" type="presParOf" srcId="{8AA42593-9FAB-403E-9B74-F29C8EED0B21}" destId="{A02EF883-8BD5-4F82-8E3B-9DB1593FA3C5}" srcOrd="1" destOrd="0" presId="urn:microsoft.com/office/officeart/2005/8/layout/orgChart1"/>
    <dgm:cxn modelId="{57A116D0-13EF-4B63-AF2E-2CDA92D784A9}" type="presParOf" srcId="{8AA42593-9FAB-403E-9B74-F29C8EED0B21}" destId="{A62537F5-CA27-4A73-B6F5-C8A47CB4751B}" srcOrd="2" destOrd="0" presId="urn:microsoft.com/office/officeart/2005/8/layout/orgChart1"/>
    <dgm:cxn modelId="{6A0775A8-A476-41C1-8D8A-B61889860652}" type="presParOf" srcId="{CFBFE929-F0C5-4C1C-AAA8-4AC5C3C48981}" destId="{2D722512-1439-45A7-BA35-3A27A8329A77}" srcOrd="2" destOrd="0" presId="urn:microsoft.com/office/officeart/2005/8/layout/orgChart1"/>
    <dgm:cxn modelId="{E33FD32B-06EA-4F65-8DCE-E3F4AFFB1923}" type="presParOf" srcId="{CFBFE929-F0C5-4C1C-AAA8-4AC5C3C48981}" destId="{9E535621-5366-4096-9684-FFAA304F1139}" srcOrd="3" destOrd="0" presId="urn:microsoft.com/office/officeart/2005/8/layout/orgChart1"/>
    <dgm:cxn modelId="{3CD627D1-CD83-413B-8B3F-BA5EBB11B72B}" type="presParOf" srcId="{9E535621-5366-4096-9684-FFAA304F1139}" destId="{3E32ABEB-CDC8-41E2-94B7-C346EC113E28}" srcOrd="0" destOrd="0" presId="urn:microsoft.com/office/officeart/2005/8/layout/orgChart1"/>
    <dgm:cxn modelId="{AB8E54FE-F4DB-4314-8A0C-A043650DE338}" type="presParOf" srcId="{3E32ABEB-CDC8-41E2-94B7-C346EC113E28}" destId="{7EFA35DE-9700-4204-95D6-E5220FF1D6AB}" srcOrd="0" destOrd="0" presId="urn:microsoft.com/office/officeart/2005/8/layout/orgChart1"/>
    <dgm:cxn modelId="{45A230E0-B40A-489D-8675-FA8724024CF3}" type="presParOf" srcId="{3E32ABEB-CDC8-41E2-94B7-C346EC113E28}" destId="{449403FB-F14C-4275-9B60-3DD67706D58C}" srcOrd="1" destOrd="0" presId="urn:microsoft.com/office/officeart/2005/8/layout/orgChart1"/>
    <dgm:cxn modelId="{DC33BB44-1FFF-46C8-A092-C9399A0EA15C}" type="presParOf" srcId="{9E535621-5366-4096-9684-FFAA304F1139}" destId="{3F726729-587D-49B0-B51E-9FCD4FA2656A}" srcOrd="1" destOrd="0" presId="urn:microsoft.com/office/officeart/2005/8/layout/orgChart1"/>
    <dgm:cxn modelId="{86CBC043-DDA6-452B-B068-8070EA5A622A}" type="presParOf" srcId="{9E535621-5366-4096-9684-FFAA304F1139}" destId="{2C50A03A-E75A-4CD6-9355-FCB56D7274DD}" srcOrd="2" destOrd="0" presId="urn:microsoft.com/office/officeart/2005/8/layout/orgChart1"/>
    <dgm:cxn modelId="{89B3C4B5-35BE-4990-A7F2-B1D070F7337D}" type="presParOf" srcId="{CFBFE929-F0C5-4C1C-AAA8-4AC5C3C48981}" destId="{8C005885-50B9-4474-9031-384747F76668}" srcOrd="4" destOrd="0" presId="urn:microsoft.com/office/officeart/2005/8/layout/orgChart1"/>
    <dgm:cxn modelId="{EFFCDDD3-418D-41FD-A127-301A2A716A2B}" type="presParOf" srcId="{CFBFE929-F0C5-4C1C-AAA8-4AC5C3C48981}" destId="{8275DD4D-B24F-40AC-9EED-FCA177F4C8AF}" srcOrd="5" destOrd="0" presId="urn:microsoft.com/office/officeart/2005/8/layout/orgChart1"/>
    <dgm:cxn modelId="{088E4662-0E01-4C23-B249-A37A13D9739D}" type="presParOf" srcId="{8275DD4D-B24F-40AC-9EED-FCA177F4C8AF}" destId="{08B9247D-F39A-4239-BCC3-BF5B00FEB0DB}" srcOrd="0" destOrd="0" presId="urn:microsoft.com/office/officeart/2005/8/layout/orgChart1"/>
    <dgm:cxn modelId="{3C0619BC-0BA8-45FE-9B67-7871FF4DC3F2}" type="presParOf" srcId="{08B9247D-F39A-4239-BCC3-BF5B00FEB0DB}" destId="{284D73B2-934B-4D08-88EE-1981E4B9A42C}" srcOrd="0" destOrd="0" presId="urn:microsoft.com/office/officeart/2005/8/layout/orgChart1"/>
    <dgm:cxn modelId="{73D85D73-59A3-4174-8D91-AA62C5B9E52E}" type="presParOf" srcId="{08B9247D-F39A-4239-BCC3-BF5B00FEB0DB}" destId="{8DADABE6-3D3B-4CF5-862D-61FEB1BEFEBA}" srcOrd="1" destOrd="0" presId="urn:microsoft.com/office/officeart/2005/8/layout/orgChart1"/>
    <dgm:cxn modelId="{12532F01-70FC-4EEC-B55A-4C8EE2B38FCC}" type="presParOf" srcId="{8275DD4D-B24F-40AC-9EED-FCA177F4C8AF}" destId="{0DD6B2FC-CF2A-4711-9CE2-82CD23D707CA}" srcOrd="1" destOrd="0" presId="urn:microsoft.com/office/officeart/2005/8/layout/orgChart1"/>
    <dgm:cxn modelId="{6739582B-C10E-48FC-BBCB-5BFDB54D71EF}" type="presParOf" srcId="{8275DD4D-B24F-40AC-9EED-FCA177F4C8AF}" destId="{9C80E33E-950E-4C4E-AE06-A688C4931CB1}" srcOrd="2" destOrd="0" presId="urn:microsoft.com/office/officeart/2005/8/layout/orgChart1"/>
    <dgm:cxn modelId="{60610055-2B4F-432B-9C19-43ADA4B6CD3E}" type="presParOf" srcId="{F65C8D59-ECA8-4DA8-A3ED-E81B9FC7A0C2}" destId="{872FCE64-D758-46B5-86A7-5892F0BE41B9}" srcOrd="2" destOrd="0" presId="urn:microsoft.com/office/officeart/2005/8/layout/orgChart1"/>
    <dgm:cxn modelId="{2ED9112E-FC53-45D4-BF1D-0F32442D075B}" type="presParOf" srcId="{872FCE64-D758-46B5-86A7-5892F0BE41B9}" destId="{839594AA-B218-4E05-B287-EE61F679B682}" srcOrd="0" destOrd="0" presId="urn:microsoft.com/office/officeart/2005/8/layout/orgChart1"/>
    <dgm:cxn modelId="{1DB54FB9-365D-4766-A85F-368FA7D996C0}" type="presParOf" srcId="{872FCE64-D758-46B5-86A7-5892F0BE41B9}" destId="{FFA2C6D4-EAEE-4EB9-AAE1-37D9896DB03F}" srcOrd="1" destOrd="0" presId="urn:microsoft.com/office/officeart/2005/8/layout/orgChart1"/>
    <dgm:cxn modelId="{BCC6E897-36B3-4817-8919-7F664F919FC2}" type="presParOf" srcId="{FFA2C6D4-EAEE-4EB9-AAE1-37D9896DB03F}" destId="{31530AE8-0502-4BF8-9538-A0779488CAF8}" srcOrd="0" destOrd="0" presId="urn:microsoft.com/office/officeart/2005/8/layout/orgChart1"/>
    <dgm:cxn modelId="{3F9DABAE-8377-4799-BF37-FA252575476B}" type="presParOf" srcId="{31530AE8-0502-4BF8-9538-A0779488CAF8}" destId="{6334397A-A7DB-47B3-B6A4-513B0E209FE8}" srcOrd="0" destOrd="0" presId="urn:microsoft.com/office/officeart/2005/8/layout/orgChart1"/>
    <dgm:cxn modelId="{2ECE8D3C-D054-41C6-B005-2D3FBA6B52B9}" type="presParOf" srcId="{31530AE8-0502-4BF8-9538-A0779488CAF8}" destId="{9C772D0A-8550-4CF8-8C6A-15B98AA64E4D}" srcOrd="1" destOrd="0" presId="urn:microsoft.com/office/officeart/2005/8/layout/orgChart1"/>
    <dgm:cxn modelId="{A3D72DE2-2176-4F1E-BDCB-3B624875458A}" type="presParOf" srcId="{FFA2C6D4-EAEE-4EB9-AAE1-37D9896DB03F}" destId="{B4CCB172-F083-4390-876D-305EBAC0D243}" srcOrd="1" destOrd="0" presId="urn:microsoft.com/office/officeart/2005/8/layout/orgChart1"/>
    <dgm:cxn modelId="{9DD57673-F9CB-4598-B66A-0C7AC693870E}" type="presParOf" srcId="{FFA2C6D4-EAEE-4EB9-AAE1-37D9896DB03F}" destId="{C8EBDC27-4500-40DF-890E-10B4270371BF}" srcOrd="2" destOrd="0" presId="urn:microsoft.com/office/officeart/2005/8/layout/orgChart1"/>
    <dgm:cxn modelId="{9EA29E8E-9009-4B66-A621-9812C1316314}" type="presParOf" srcId="{6AAA1A3F-5E90-4E11-96C4-850B7970EE3C}" destId="{17F7AF23-6FB9-4333-B4DD-AF09266EDA9E}" srcOrd="2" destOrd="0" presId="urn:microsoft.com/office/officeart/2005/8/layout/orgChart1"/>
    <dgm:cxn modelId="{B609FC00-D06C-4AE5-9B35-3A33E6E7A02B}" type="presParOf" srcId="{C8C01EB0-8394-45CB-9EC1-0AED6C59604F}" destId="{4D6B4ED6-7C0F-4730-9B8C-5EA81EE5E047}" srcOrd="4" destOrd="0" presId="urn:microsoft.com/office/officeart/2005/8/layout/orgChart1"/>
    <dgm:cxn modelId="{F096A986-E900-4225-95B6-2500125FFB7B}" type="presParOf" srcId="{C8C01EB0-8394-45CB-9EC1-0AED6C59604F}" destId="{3D3562F7-D1E4-45E0-95DB-B0307CB32382}" srcOrd="5" destOrd="0" presId="urn:microsoft.com/office/officeart/2005/8/layout/orgChart1"/>
    <dgm:cxn modelId="{771C27F8-4DB8-46C4-A869-E5F2EADCA7D2}" type="presParOf" srcId="{3D3562F7-D1E4-45E0-95DB-B0307CB32382}" destId="{4CAF678D-CC84-445B-809D-1919C8DDE4F4}" srcOrd="0" destOrd="0" presId="urn:microsoft.com/office/officeart/2005/8/layout/orgChart1"/>
    <dgm:cxn modelId="{22FF3026-EABD-4B1F-B752-0427788967A9}" type="presParOf" srcId="{4CAF678D-CC84-445B-809D-1919C8DDE4F4}" destId="{F672FF27-A8A7-4E6B-B452-A6E7F32BC720}" srcOrd="0" destOrd="0" presId="urn:microsoft.com/office/officeart/2005/8/layout/orgChart1"/>
    <dgm:cxn modelId="{6198926F-B882-440F-810C-44A177AF05F8}" type="presParOf" srcId="{4CAF678D-CC84-445B-809D-1919C8DDE4F4}" destId="{A303CAFB-DE6C-4184-BA15-F0D1243632B2}" srcOrd="1" destOrd="0" presId="urn:microsoft.com/office/officeart/2005/8/layout/orgChart1"/>
    <dgm:cxn modelId="{86689430-A6C7-4FA3-8A47-DB714C1D48B5}" type="presParOf" srcId="{3D3562F7-D1E4-45E0-95DB-B0307CB32382}" destId="{E5EF415C-9726-4AD7-A88B-019DE7C4AC32}" srcOrd="1" destOrd="0" presId="urn:microsoft.com/office/officeart/2005/8/layout/orgChart1"/>
    <dgm:cxn modelId="{2188D135-1416-4A33-860A-D978700466FF}" type="presParOf" srcId="{E5EF415C-9726-4AD7-A88B-019DE7C4AC32}" destId="{85E23BEA-439E-4B45-A6A2-34ED402BE156}" srcOrd="0" destOrd="0" presId="urn:microsoft.com/office/officeart/2005/8/layout/orgChart1"/>
    <dgm:cxn modelId="{EAF2B40C-A781-4001-98B3-FA111F012164}" type="presParOf" srcId="{E5EF415C-9726-4AD7-A88B-019DE7C4AC32}" destId="{AE5B24E5-51AE-410F-8B1A-BA70C62BE103}" srcOrd="1" destOrd="0" presId="urn:microsoft.com/office/officeart/2005/8/layout/orgChart1"/>
    <dgm:cxn modelId="{C5BDC66F-EED9-4FE1-8805-CCB13D506B7B}" type="presParOf" srcId="{AE5B24E5-51AE-410F-8B1A-BA70C62BE103}" destId="{6166FD79-2EAC-4CD7-BA39-247F18B70C8D}" srcOrd="0" destOrd="0" presId="urn:microsoft.com/office/officeart/2005/8/layout/orgChart1"/>
    <dgm:cxn modelId="{0ABDEA71-D74D-4472-B014-885814FEF683}" type="presParOf" srcId="{6166FD79-2EAC-4CD7-BA39-247F18B70C8D}" destId="{3F077D2E-CDF1-4EC7-B249-1F17454321BF}" srcOrd="0" destOrd="0" presId="urn:microsoft.com/office/officeart/2005/8/layout/orgChart1"/>
    <dgm:cxn modelId="{86778B8C-E62E-46D1-9A84-78C93298365A}" type="presParOf" srcId="{6166FD79-2EAC-4CD7-BA39-247F18B70C8D}" destId="{738585F2-F396-4CBE-9439-AE7CAD0B3E1D}" srcOrd="1" destOrd="0" presId="urn:microsoft.com/office/officeart/2005/8/layout/orgChart1"/>
    <dgm:cxn modelId="{F8F216D6-1874-4848-BDA2-DE2D7A2A8111}" type="presParOf" srcId="{AE5B24E5-51AE-410F-8B1A-BA70C62BE103}" destId="{89D8A11A-01F2-4827-AE79-7BE3139484AD}" srcOrd="1" destOrd="0" presId="urn:microsoft.com/office/officeart/2005/8/layout/orgChart1"/>
    <dgm:cxn modelId="{10C482A7-07C9-4189-BD13-91B29CB84D97}" type="presParOf" srcId="{89D8A11A-01F2-4827-AE79-7BE3139484AD}" destId="{814D8C03-0927-40E9-A759-D4F415C7F034}" srcOrd="0" destOrd="0" presId="urn:microsoft.com/office/officeart/2005/8/layout/orgChart1"/>
    <dgm:cxn modelId="{2285E0BA-59BA-4FAF-BC2D-899BE12418D6}" type="presParOf" srcId="{89D8A11A-01F2-4827-AE79-7BE3139484AD}" destId="{B77A4D25-4999-4AE1-A9E9-6C683BD17F91}" srcOrd="1" destOrd="0" presId="urn:microsoft.com/office/officeart/2005/8/layout/orgChart1"/>
    <dgm:cxn modelId="{2C8FB11C-3CEB-4672-9192-A8687447980B}" type="presParOf" srcId="{B77A4D25-4999-4AE1-A9E9-6C683BD17F91}" destId="{F0AB3D0E-318E-4E3A-8C40-83FA4FB3DC5E}" srcOrd="0" destOrd="0" presId="urn:microsoft.com/office/officeart/2005/8/layout/orgChart1"/>
    <dgm:cxn modelId="{5FD0ACAD-AC30-4FDC-AC29-E6E04670370E}" type="presParOf" srcId="{F0AB3D0E-318E-4E3A-8C40-83FA4FB3DC5E}" destId="{7E0F42EA-CB42-407F-BD97-1D1508048BF1}" srcOrd="0" destOrd="0" presId="urn:microsoft.com/office/officeart/2005/8/layout/orgChart1"/>
    <dgm:cxn modelId="{D77AA8DF-1FC5-427C-9D25-A1CAAB8BCA5B}" type="presParOf" srcId="{F0AB3D0E-318E-4E3A-8C40-83FA4FB3DC5E}" destId="{4B6CD35C-B1DB-4699-92C9-3468F6937EEA}" srcOrd="1" destOrd="0" presId="urn:microsoft.com/office/officeart/2005/8/layout/orgChart1"/>
    <dgm:cxn modelId="{9F7EC3B1-B177-4031-8BD9-D1B8211550E2}" type="presParOf" srcId="{B77A4D25-4999-4AE1-A9E9-6C683BD17F91}" destId="{D01872E4-A27C-4258-8D0D-18324D768413}" srcOrd="1" destOrd="0" presId="urn:microsoft.com/office/officeart/2005/8/layout/orgChart1"/>
    <dgm:cxn modelId="{6BDC2C9C-9743-488E-A3D4-B7680BFB59FD}" type="presParOf" srcId="{B77A4D25-4999-4AE1-A9E9-6C683BD17F91}" destId="{55ED90B7-AE09-4A59-B069-08A6F2CE0476}" srcOrd="2" destOrd="0" presId="urn:microsoft.com/office/officeart/2005/8/layout/orgChart1"/>
    <dgm:cxn modelId="{90E27680-CA89-4BE0-AC54-E5A8F5BCA1F2}" type="presParOf" srcId="{AE5B24E5-51AE-410F-8B1A-BA70C62BE103}" destId="{E19D1463-63F6-45B1-94E0-CAAB105B0A10}" srcOrd="2" destOrd="0" presId="urn:microsoft.com/office/officeart/2005/8/layout/orgChart1"/>
    <dgm:cxn modelId="{6CA79DC2-708C-4572-9193-812206B77CC8}" type="presParOf" srcId="{E5EF415C-9726-4AD7-A88B-019DE7C4AC32}" destId="{BEE6F7FA-6675-49BA-A4BF-226B5410E15A}" srcOrd="2" destOrd="0" presId="urn:microsoft.com/office/officeart/2005/8/layout/orgChart1"/>
    <dgm:cxn modelId="{5EC397CD-2CDF-43D6-994A-712575057CD8}" type="presParOf" srcId="{E5EF415C-9726-4AD7-A88B-019DE7C4AC32}" destId="{AFF483A9-86DB-42A4-AA09-14CF27D890D7}" srcOrd="3" destOrd="0" presId="urn:microsoft.com/office/officeart/2005/8/layout/orgChart1"/>
    <dgm:cxn modelId="{231E435B-8C5E-495C-A15B-9E683203EEB7}" type="presParOf" srcId="{AFF483A9-86DB-42A4-AA09-14CF27D890D7}" destId="{D2DBE6AC-B374-4DA0-A243-8AC74CE270B5}" srcOrd="0" destOrd="0" presId="urn:microsoft.com/office/officeart/2005/8/layout/orgChart1"/>
    <dgm:cxn modelId="{826C2E9A-4948-40FE-BCFE-E01612BDBF4F}" type="presParOf" srcId="{D2DBE6AC-B374-4DA0-A243-8AC74CE270B5}" destId="{7A44FD23-160F-4179-A1CC-42E8B94F27C4}" srcOrd="0" destOrd="0" presId="urn:microsoft.com/office/officeart/2005/8/layout/orgChart1"/>
    <dgm:cxn modelId="{201039FB-0B3F-4C80-9B48-9F3C62762F7F}" type="presParOf" srcId="{D2DBE6AC-B374-4DA0-A243-8AC74CE270B5}" destId="{A2B39BF5-C0CC-4D35-84EA-B11F350D701C}" srcOrd="1" destOrd="0" presId="urn:microsoft.com/office/officeart/2005/8/layout/orgChart1"/>
    <dgm:cxn modelId="{1C7E891C-1143-469F-AB29-68B4097BF4EE}" type="presParOf" srcId="{AFF483A9-86DB-42A4-AA09-14CF27D890D7}" destId="{6567B523-68F3-45E7-BDF5-224EE1D82F18}" srcOrd="1" destOrd="0" presId="urn:microsoft.com/office/officeart/2005/8/layout/orgChart1"/>
    <dgm:cxn modelId="{60FA5E7A-DA3B-482A-8BB4-5B6ABEC083F7}" type="presParOf" srcId="{6567B523-68F3-45E7-BDF5-224EE1D82F18}" destId="{B26EF2C7-2624-4E93-8C7B-7E17C02A27F5}" srcOrd="0" destOrd="0" presId="urn:microsoft.com/office/officeart/2005/8/layout/orgChart1"/>
    <dgm:cxn modelId="{CD806061-AD21-48B4-AD46-57FB4C372908}" type="presParOf" srcId="{6567B523-68F3-45E7-BDF5-224EE1D82F18}" destId="{5198F193-5DEF-44E5-9167-B6DCE647B4BD}" srcOrd="1" destOrd="0" presId="urn:microsoft.com/office/officeart/2005/8/layout/orgChart1"/>
    <dgm:cxn modelId="{4395A694-7278-41E1-BB6F-A0A5542355B9}" type="presParOf" srcId="{5198F193-5DEF-44E5-9167-B6DCE647B4BD}" destId="{BCF62416-A9CE-4FC6-9227-B25B6FA0FC3D}" srcOrd="0" destOrd="0" presId="urn:microsoft.com/office/officeart/2005/8/layout/orgChart1"/>
    <dgm:cxn modelId="{56F61A07-0695-46FF-9D59-64F562A7C424}" type="presParOf" srcId="{BCF62416-A9CE-4FC6-9227-B25B6FA0FC3D}" destId="{A795921C-AD73-4F7F-A2CB-A9437646F8A2}" srcOrd="0" destOrd="0" presId="urn:microsoft.com/office/officeart/2005/8/layout/orgChart1"/>
    <dgm:cxn modelId="{7C26467B-7A0B-4425-A454-B66FD2A778A6}" type="presParOf" srcId="{BCF62416-A9CE-4FC6-9227-B25B6FA0FC3D}" destId="{8391B500-1FE0-4093-9DA1-7FD9A39DFD58}" srcOrd="1" destOrd="0" presId="urn:microsoft.com/office/officeart/2005/8/layout/orgChart1"/>
    <dgm:cxn modelId="{1A5FA682-908D-4A0D-9E8D-824806CCE377}" type="presParOf" srcId="{5198F193-5DEF-44E5-9167-B6DCE647B4BD}" destId="{67E9CA22-1196-4A80-9EA1-CAE1B1AD226C}" srcOrd="1" destOrd="0" presId="urn:microsoft.com/office/officeart/2005/8/layout/orgChart1"/>
    <dgm:cxn modelId="{F8206C97-C42B-4E2A-AEB9-E4EB37E4FB79}" type="presParOf" srcId="{5198F193-5DEF-44E5-9167-B6DCE647B4BD}" destId="{2B0782BD-107B-4D48-8922-75271CBE5B0E}" srcOrd="2" destOrd="0" presId="urn:microsoft.com/office/officeart/2005/8/layout/orgChart1"/>
    <dgm:cxn modelId="{31B4F0B2-EC91-474F-BC16-34793515D684}" type="presParOf" srcId="{6567B523-68F3-45E7-BDF5-224EE1D82F18}" destId="{78BEEC85-D208-4ABD-B06B-11990B7F3F23}" srcOrd="2" destOrd="0" presId="urn:microsoft.com/office/officeart/2005/8/layout/orgChart1"/>
    <dgm:cxn modelId="{D340B183-21A0-48BF-A63A-6F326F86F76E}" type="presParOf" srcId="{6567B523-68F3-45E7-BDF5-224EE1D82F18}" destId="{B6D55745-A182-484A-8130-FCB393FC7C0E}" srcOrd="3" destOrd="0" presId="urn:microsoft.com/office/officeart/2005/8/layout/orgChart1"/>
    <dgm:cxn modelId="{77E84576-67D3-4CF6-BCE2-521575A31987}" type="presParOf" srcId="{B6D55745-A182-484A-8130-FCB393FC7C0E}" destId="{E8C3A56F-D55E-430B-BCD2-AE4E62EAAF92}" srcOrd="0" destOrd="0" presId="urn:microsoft.com/office/officeart/2005/8/layout/orgChart1"/>
    <dgm:cxn modelId="{AFD30ADB-FC51-4B25-B9E7-CAFC2190D78D}" type="presParOf" srcId="{E8C3A56F-D55E-430B-BCD2-AE4E62EAAF92}" destId="{16920A2E-4470-4D12-A9B1-702D5DE5C166}" srcOrd="0" destOrd="0" presId="urn:microsoft.com/office/officeart/2005/8/layout/orgChart1"/>
    <dgm:cxn modelId="{66011FA7-9831-4801-A31C-F85355F401A6}" type="presParOf" srcId="{E8C3A56F-D55E-430B-BCD2-AE4E62EAAF92}" destId="{BE9BD201-A1FC-4F89-A388-996BC5AAF8C8}" srcOrd="1" destOrd="0" presId="urn:microsoft.com/office/officeart/2005/8/layout/orgChart1"/>
    <dgm:cxn modelId="{526E3B6E-C0A7-43A6-A408-95D5679253C9}" type="presParOf" srcId="{B6D55745-A182-484A-8130-FCB393FC7C0E}" destId="{9E5136EF-F117-4C75-82FD-11E9C6B60B0C}" srcOrd="1" destOrd="0" presId="urn:microsoft.com/office/officeart/2005/8/layout/orgChart1"/>
    <dgm:cxn modelId="{0A38260B-0D0F-484B-A9C6-A643DBFC7886}" type="presParOf" srcId="{B6D55745-A182-484A-8130-FCB393FC7C0E}" destId="{39D806DE-CBB1-4E74-A3EF-D4148A015CF9}" srcOrd="2" destOrd="0" presId="urn:microsoft.com/office/officeart/2005/8/layout/orgChart1"/>
    <dgm:cxn modelId="{5B00B3AB-0F7C-4626-88E1-DFA772822629}" type="presParOf" srcId="{6567B523-68F3-45E7-BDF5-224EE1D82F18}" destId="{C206BFFC-5BEE-4ADD-BDEE-1246540EFC6D}" srcOrd="4" destOrd="0" presId="urn:microsoft.com/office/officeart/2005/8/layout/orgChart1"/>
    <dgm:cxn modelId="{8585E7AB-0D32-4418-BA20-02EF8123CE9D}" type="presParOf" srcId="{6567B523-68F3-45E7-BDF5-224EE1D82F18}" destId="{895B7E42-722E-4AE5-83F4-821959523EF4}" srcOrd="5" destOrd="0" presId="urn:microsoft.com/office/officeart/2005/8/layout/orgChart1"/>
    <dgm:cxn modelId="{37411E80-4F18-43BF-93C1-EB69AB163A40}" type="presParOf" srcId="{895B7E42-722E-4AE5-83F4-821959523EF4}" destId="{F09922D9-A758-4996-B872-11264E7A64D8}" srcOrd="0" destOrd="0" presId="urn:microsoft.com/office/officeart/2005/8/layout/orgChart1"/>
    <dgm:cxn modelId="{2AD592DC-70CE-4189-BE5B-A82113FD2BD0}" type="presParOf" srcId="{F09922D9-A758-4996-B872-11264E7A64D8}" destId="{94A80AFD-9087-4B3F-9A70-8D124C9C23CA}" srcOrd="0" destOrd="0" presId="urn:microsoft.com/office/officeart/2005/8/layout/orgChart1"/>
    <dgm:cxn modelId="{15E931CE-18EB-4E19-A4BB-9288B712D5DA}" type="presParOf" srcId="{F09922D9-A758-4996-B872-11264E7A64D8}" destId="{D4F2B341-47B4-455C-909A-12E98379A178}" srcOrd="1" destOrd="0" presId="urn:microsoft.com/office/officeart/2005/8/layout/orgChart1"/>
    <dgm:cxn modelId="{E846B3CB-E0AD-4382-ADEF-BA75B6BC7CCD}" type="presParOf" srcId="{895B7E42-722E-4AE5-83F4-821959523EF4}" destId="{58343912-45C8-490D-82CF-FEE9F9214EA5}" srcOrd="1" destOrd="0" presId="urn:microsoft.com/office/officeart/2005/8/layout/orgChart1"/>
    <dgm:cxn modelId="{D2CB6BA1-0900-4D74-B2A0-C43DBA2420EC}" type="presParOf" srcId="{895B7E42-722E-4AE5-83F4-821959523EF4}" destId="{E8A1F760-9C39-4D12-8C56-9196ECD71B95}" srcOrd="2" destOrd="0" presId="urn:microsoft.com/office/officeart/2005/8/layout/orgChart1"/>
    <dgm:cxn modelId="{BB9FB399-DA08-4B54-84EE-72D6906EAD42}" type="presParOf" srcId="{AFF483A9-86DB-42A4-AA09-14CF27D890D7}" destId="{480BAA48-FB00-4D1D-9BC4-8A2D5853EBCC}" srcOrd="2" destOrd="0" presId="urn:microsoft.com/office/officeart/2005/8/layout/orgChart1"/>
    <dgm:cxn modelId="{65BBE789-2C40-4166-A2F0-F6A1525335B4}" type="presParOf" srcId="{3D3562F7-D1E4-45E0-95DB-B0307CB32382}" destId="{6F2803C7-C04D-4C19-88D6-4D00CA30C84D}" srcOrd="2" destOrd="0" presId="urn:microsoft.com/office/officeart/2005/8/layout/orgChart1"/>
    <dgm:cxn modelId="{0E4F7208-C2C5-4BD2-AD94-367C34C0C5D3}" type="presParOf" srcId="{6F2803C7-C04D-4C19-88D6-4D00CA30C84D}" destId="{2158AFC2-1CCD-4740-9C2B-5F78D0FE98F7}" srcOrd="0" destOrd="0" presId="urn:microsoft.com/office/officeart/2005/8/layout/orgChart1"/>
    <dgm:cxn modelId="{E60E7A10-9BD2-4AC4-95A0-9735E98B7519}" type="presParOf" srcId="{6F2803C7-C04D-4C19-88D6-4D00CA30C84D}" destId="{39E4577A-8344-4F43-9865-BE6B6E8FC341}" srcOrd="1" destOrd="0" presId="urn:microsoft.com/office/officeart/2005/8/layout/orgChart1"/>
    <dgm:cxn modelId="{EDA34B14-AEA1-443B-91CE-B3E273AEDE55}" type="presParOf" srcId="{39E4577A-8344-4F43-9865-BE6B6E8FC341}" destId="{B52924ED-B8C9-4D48-8FC8-457D06C77BF0}" srcOrd="0" destOrd="0" presId="urn:microsoft.com/office/officeart/2005/8/layout/orgChart1"/>
    <dgm:cxn modelId="{1DE8858A-FF99-4AEC-9552-C0C986D6B5F8}" type="presParOf" srcId="{B52924ED-B8C9-4D48-8FC8-457D06C77BF0}" destId="{4208B043-DBEC-4B8F-8E7A-0CE1B76C14DF}" srcOrd="0" destOrd="0" presId="urn:microsoft.com/office/officeart/2005/8/layout/orgChart1"/>
    <dgm:cxn modelId="{0A6B62A1-9C70-4EF4-AABA-275A190D50C0}" type="presParOf" srcId="{B52924ED-B8C9-4D48-8FC8-457D06C77BF0}" destId="{EE0A1681-B062-4751-BDBD-8891A4C4746E}" srcOrd="1" destOrd="0" presId="urn:microsoft.com/office/officeart/2005/8/layout/orgChart1"/>
    <dgm:cxn modelId="{91F50407-BEBB-4CD5-87D9-B400245A141B}" type="presParOf" srcId="{39E4577A-8344-4F43-9865-BE6B6E8FC341}" destId="{A9AE6D35-06F0-495F-AAB3-C64C78F3167D}" srcOrd="1" destOrd="0" presId="urn:microsoft.com/office/officeart/2005/8/layout/orgChart1"/>
    <dgm:cxn modelId="{EDDF2524-2E52-4A39-B9CA-321D4D3C153C}" type="presParOf" srcId="{39E4577A-8344-4F43-9865-BE6B6E8FC341}" destId="{1DA0854B-B12E-48DE-B62B-44B2497B92CB}" srcOrd="2" destOrd="0" presId="urn:microsoft.com/office/officeart/2005/8/layout/orgChart1"/>
    <dgm:cxn modelId="{2FDC5EDE-8DB2-4DAA-9A28-D68F054AFCF7}" type="presParOf" srcId="{C8C01EB0-8394-45CB-9EC1-0AED6C59604F}" destId="{E8E4670B-BD28-47A7-8D7F-36725E5402C5}" srcOrd="6" destOrd="0" presId="urn:microsoft.com/office/officeart/2005/8/layout/orgChart1"/>
    <dgm:cxn modelId="{1B2F445C-B97A-48B3-8C61-D8D931B25EF2}" type="presParOf" srcId="{C8C01EB0-8394-45CB-9EC1-0AED6C59604F}" destId="{2D0C6ED4-E06A-4C7B-80F7-930F1D30CF1D}" srcOrd="7" destOrd="0" presId="urn:microsoft.com/office/officeart/2005/8/layout/orgChart1"/>
    <dgm:cxn modelId="{3C56BFA7-286F-4AE1-8360-A1B4F5958AD8}" type="presParOf" srcId="{2D0C6ED4-E06A-4C7B-80F7-930F1D30CF1D}" destId="{719B012D-B8AA-46D4-B154-E56959164047}" srcOrd="0" destOrd="0" presId="urn:microsoft.com/office/officeart/2005/8/layout/orgChart1"/>
    <dgm:cxn modelId="{30FDA77B-29DF-48F0-B424-6EA67ADE2B45}" type="presParOf" srcId="{719B012D-B8AA-46D4-B154-E56959164047}" destId="{407D4AEC-18AF-4291-A58A-474734712ADB}" srcOrd="0" destOrd="0" presId="urn:microsoft.com/office/officeart/2005/8/layout/orgChart1"/>
    <dgm:cxn modelId="{80FFF27D-F967-4026-A9D7-DD0C73ABE78F}" type="presParOf" srcId="{719B012D-B8AA-46D4-B154-E56959164047}" destId="{3B1352ED-F04B-4AEC-9970-7D1388204733}" srcOrd="1" destOrd="0" presId="urn:microsoft.com/office/officeart/2005/8/layout/orgChart1"/>
    <dgm:cxn modelId="{18CFA6C4-65CC-4CD4-A9C4-724F64D38994}" type="presParOf" srcId="{2D0C6ED4-E06A-4C7B-80F7-930F1D30CF1D}" destId="{20CCDDB1-C7D9-400E-B775-93BDA63E5BA8}" srcOrd="1" destOrd="0" presId="urn:microsoft.com/office/officeart/2005/8/layout/orgChart1"/>
    <dgm:cxn modelId="{7C3059BA-8CFD-4C43-9910-2220C2D68479}" type="presParOf" srcId="{20CCDDB1-C7D9-400E-B775-93BDA63E5BA8}" destId="{8679AA1D-E317-4D41-987D-3431C711B26B}" srcOrd="0" destOrd="0" presId="urn:microsoft.com/office/officeart/2005/8/layout/orgChart1"/>
    <dgm:cxn modelId="{01ADC2FC-81DD-4761-BC45-788B7AA6A91D}" type="presParOf" srcId="{20CCDDB1-C7D9-400E-B775-93BDA63E5BA8}" destId="{DB03A429-6E9A-431C-ABC6-AD8A5BB1AFC6}" srcOrd="1" destOrd="0" presId="urn:microsoft.com/office/officeart/2005/8/layout/orgChart1"/>
    <dgm:cxn modelId="{1AC4AABD-1154-4805-B1A3-3FC33B1B36ED}" type="presParOf" srcId="{DB03A429-6E9A-431C-ABC6-AD8A5BB1AFC6}" destId="{6A118C14-DFE8-4118-B57C-C602297198B3}" srcOrd="0" destOrd="0" presId="urn:microsoft.com/office/officeart/2005/8/layout/orgChart1"/>
    <dgm:cxn modelId="{B57D813E-B7C9-45E3-86F3-B5DC79F77FE8}" type="presParOf" srcId="{6A118C14-DFE8-4118-B57C-C602297198B3}" destId="{8EAEB43C-C7D9-48C2-98DB-CBE8A8E8145C}" srcOrd="0" destOrd="0" presId="urn:microsoft.com/office/officeart/2005/8/layout/orgChart1"/>
    <dgm:cxn modelId="{4BAB0EFA-0B33-4BC9-876A-55096547F9C9}" type="presParOf" srcId="{6A118C14-DFE8-4118-B57C-C602297198B3}" destId="{BE095FE2-844A-431D-9F2B-36B52F413704}" srcOrd="1" destOrd="0" presId="urn:microsoft.com/office/officeart/2005/8/layout/orgChart1"/>
    <dgm:cxn modelId="{C911FD94-42E2-43BD-8FDE-4F7FCC56DF25}" type="presParOf" srcId="{DB03A429-6E9A-431C-ABC6-AD8A5BB1AFC6}" destId="{95A27FF8-9866-4F9E-ADAD-94E2A4FA24F7}" srcOrd="1" destOrd="0" presId="urn:microsoft.com/office/officeart/2005/8/layout/orgChart1"/>
    <dgm:cxn modelId="{827FC9B4-35C7-4402-B9FF-FE7D0C6AE336}" type="presParOf" srcId="{95A27FF8-9866-4F9E-ADAD-94E2A4FA24F7}" destId="{FFE90439-4DC9-497B-A88E-E31C82D3BE4A}" srcOrd="0" destOrd="0" presId="urn:microsoft.com/office/officeart/2005/8/layout/orgChart1"/>
    <dgm:cxn modelId="{86862F36-DDDB-4769-831E-F0226E5EDFEC}" type="presParOf" srcId="{95A27FF8-9866-4F9E-ADAD-94E2A4FA24F7}" destId="{E42F8E16-9FF9-4D9F-A415-B2EE4861A655}" srcOrd="1" destOrd="0" presId="urn:microsoft.com/office/officeart/2005/8/layout/orgChart1"/>
    <dgm:cxn modelId="{C12CD9D0-F42B-4E56-8476-EBBD7C12A236}" type="presParOf" srcId="{E42F8E16-9FF9-4D9F-A415-B2EE4861A655}" destId="{87B0FF02-C349-471D-B993-D92A09A4F829}" srcOrd="0" destOrd="0" presId="urn:microsoft.com/office/officeart/2005/8/layout/orgChart1"/>
    <dgm:cxn modelId="{F0180B98-0402-4DB0-86C4-E5B6DC5DFF67}" type="presParOf" srcId="{87B0FF02-C349-471D-B993-D92A09A4F829}" destId="{6F82D313-69FC-4AAF-A160-3C8E79527265}" srcOrd="0" destOrd="0" presId="urn:microsoft.com/office/officeart/2005/8/layout/orgChart1"/>
    <dgm:cxn modelId="{6F0C0FB1-A0E0-4C75-9575-DC079EBB009F}" type="presParOf" srcId="{87B0FF02-C349-471D-B993-D92A09A4F829}" destId="{903E6DD1-42FD-4387-AAC5-26AB37E7D852}" srcOrd="1" destOrd="0" presId="urn:microsoft.com/office/officeart/2005/8/layout/orgChart1"/>
    <dgm:cxn modelId="{036739FD-3958-42AC-9C6A-42AC3AB12E80}" type="presParOf" srcId="{E42F8E16-9FF9-4D9F-A415-B2EE4861A655}" destId="{FD4A8C40-BBCF-4506-B716-03B4B56852EC}" srcOrd="1" destOrd="0" presId="urn:microsoft.com/office/officeart/2005/8/layout/orgChart1"/>
    <dgm:cxn modelId="{0695DEB9-0E7E-4CCA-8DB2-8E9E4DD65B1B}" type="presParOf" srcId="{FD4A8C40-BBCF-4506-B716-03B4B56852EC}" destId="{CAE489CC-EC86-4D64-A337-7A15BADE8D9D}" srcOrd="0" destOrd="0" presId="urn:microsoft.com/office/officeart/2005/8/layout/orgChart1"/>
    <dgm:cxn modelId="{7BE4BECD-D4AA-482A-90F7-33CF9E9BDA22}" type="presParOf" srcId="{FD4A8C40-BBCF-4506-B716-03B4B56852EC}" destId="{74C3AA8D-7F6F-4853-BECD-BF6E414F59AB}" srcOrd="1" destOrd="0" presId="urn:microsoft.com/office/officeart/2005/8/layout/orgChart1"/>
    <dgm:cxn modelId="{39AE18A3-A04A-42A7-9ACF-C3B97236ED14}" type="presParOf" srcId="{74C3AA8D-7F6F-4853-BECD-BF6E414F59AB}" destId="{CB1291D3-9FE1-4260-A25E-A4CB5B14DF65}" srcOrd="0" destOrd="0" presId="urn:microsoft.com/office/officeart/2005/8/layout/orgChart1"/>
    <dgm:cxn modelId="{2CE64895-D252-468D-80D7-BEA1233E319E}" type="presParOf" srcId="{CB1291D3-9FE1-4260-A25E-A4CB5B14DF65}" destId="{AC5D3553-E393-42E1-97CC-70D62736ABB6}" srcOrd="0" destOrd="0" presId="urn:microsoft.com/office/officeart/2005/8/layout/orgChart1"/>
    <dgm:cxn modelId="{E585F44A-0288-400B-AD35-539D5B71287E}" type="presParOf" srcId="{CB1291D3-9FE1-4260-A25E-A4CB5B14DF65}" destId="{6B73A45E-BD28-432D-A936-82029951356F}" srcOrd="1" destOrd="0" presId="urn:microsoft.com/office/officeart/2005/8/layout/orgChart1"/>
    <dgm:cxn modelId="{33FF7435-BB6A-4981-AE8C-E91E6C5CDDCC}" type="presParOf" srcId="{74C3AA8D-7F6F-4853-BECD-BF6E414F59AB}" destId="{91EFFB3D-90D0-443D-96C3-CBB9A915C185}" srcOrd="1" destOrd="0" presId="urn:microsoft.com/office/officeart/2005/8/layout/orgChart1"/>
    <dgm:cxn modelId="{87D4D524-EC98-4784-BD5C-978EF08D7314}" type="presParOf" srcId="{74C3AA8D-7F6F-4853-BECD-BF6E414F59AB}" destId="{6FB75898-17BE-4334-897F-BD357B69577E}" srcOrd="2" destOrd="0" presId="urn:microsoft.com/office/officeart/2005/8/layout/orgChart1"/>
    <dgm:cxn modelId="{86989E14-AA44-4595-BCF5-B2447F529FB0}" type="presParOf" srcId="{FD4A8C40-BBCF-4506-B716-03B4B56852EC}" destId="{26521945-FEE0-4AD2-B0D6-29B4DEA131BF}" srcOrd="2" destOrd="0" presId="urn:microsoft.com/office/officeart/2005/8/layout/orgChart1"/>
    <dgm:cxn modelId="{0748347D-3FEF-4EC5-98D4-9B1140BCF208}" type="presParOf" srcId="{FD4A8C40-BBCF-4506-B716-03B4B56852EC}" destId="{32116664-14CC-43CF-89F7-4F599DADD7BB}" srcOrd="3" destOrd="0" presId="urn:microsoft.com/office/officeart/2005/8/layout/orgChart1"/>
    <dgm:cxn modelId="{AD1C90E1-39B1-4AE8-BDCC-1F13EE3DEAF1}" type="presParOf" srcId="{32116664-14CC-43CF-89F7-4F599DADD7BB}" destId="{CBB53C53-99E6-40A0-91E8-619258E7A1A1}" srcOrd="0" destOrd="0" presId="urn:microsoft.com/office/officeart/2005/8/layout/orgChart1"/>
    <dgm:cxn modelId="{E3915841-79E7-4695-BAC9-9B6541677AC9}" type="presParOf" srcId="{CBB53C53-99E6-40A0-91E8-619258E7A1A1}" destId="{52D47BC3-C745-4A8F-88EC-570C84EEF133}" srcOrd="0" destOrd="0" presId="urn:microsoft.com/office/officeart/2005/8/layout/orgChart1"/>
    <dgm:cxn modelId="{404509E1-5F4E-433B-BA10-0516F4EB215C}" type="presParOf" srcId="{CBB53C53-99E6-40A0-91E8-619258E7A1A1}" destId="{6D03C75F-48A3-4FAD-A5A3-989F31624347}" srcOrd="1" destOrd="0" presId="urn:microsoft.com/office/officeart/2005/8/layout/orgChart1"/>
    <dgm:cxn modelId="{A7EB295A-7368-4EC4-A51B-9FFEB100A11E}" type="presParOf" srcId="{32116664-14CC-43CF-89F7-4F599DADD7BB}" destId="{A5585858-FABE-4330-BE9E-4F27D166E7BB}" srcOrd="1" destOrd="0" presId="urn:microsoft.com/office/officeart/2005/8/layout/orgChart1"/>
    <dgm:cxn modelId="{A627BA81-9F45-436C-A031-D7476E6079D7}" type="presParOf" srcId="{32116664-14CC-43CF-89F7-4F599DADD7BB}" destId="{C759275F-623C-4A17-8EB3-C9C6456A2649}" srcOrd="2" destOrd="0" presId="urn:microsoft.com/office/officeart/2005/8/layout/orgChart1"/>
    <dgm:cxn modelId="{2210C94E-B46E-4718-8544-CAAF34E1A1DD}" type="presParOf" srcId="{FD4A8C40-BBCF-4506-B716-03B4B56852EC}" destId="{61BB2026-3698-4D3A-97A6-165556E13EF6}" srcOrd="4" destOrd="0" presId="urn:microsoft.com/office/officeart/2005/8/layout/orgChart1"/>
    <dgm:cxn modelId="{16BF88DC-9B66-4415-97B8-FD3B03D148B5}" type="presParOf" srcId="{FD4A8C40-BBCF-4506-B716-03B4B56852EC}" destId="{68229C70-57D2-4708-930D-B0531BF0FD72}" srcOrd="5" destOrd="0" presId="urn:microsoft.com/office/officeart/2005/8/layout/orgChart1"/>
    <dgm:cxn modelId="{40EFBB9F-D5DA-4B1F-A50C-6DF12301276C}" type="presParOf" srcId="{68229C70-57D2-4708-930D-B0531BF0FD72}" destId="{A6BF8E72-F62D-493C-91FF-AC70D1095AEF}" srcOrd="0" destOrd="0" presId="urn:microsoft.com/office/officeart/2005/8/layout/orgChart1"/>
    <dgm:cxn modelId="{CF3B34AA-3F03-4755-9047-67A2F25D602E}" type="presParOf" srcId="{A6BF8E72-F62D-493C-91FF-AC70D1095AEF}" destId="{482EDBAE-AB9D-4276-8BE3-706573C81381}" srcOrd="0" destOrd="0" presId="urn:microsoft.com/office/officeart/2005/8/layout/orgChart1"/>
    <dgm:cxn modelId="{00D7083C-B942-4517-A751-7C0C90032A9C}" type="presParOf" srcId="{A6BF8E72-F62D-493C-91FF-AC70D1095AEF}" destId="{0FC9BC05-84E8-4DD4-894D-6B13F530DF3F}" srcOrd="1" destOrd="0" presId="urn:microsoft.com/office/officeart/2005/8/layout/orgChart1"/>
    <dgm:cxn modelId="{B9946D88-536F-409A-8504-2F0B74B32BCD}" type="presParOf" srcId="{68229C70-57D2-4708-930D-B0531BF0FD72}" destId="{984ACCDA-48A3-4073-B42A-E7F63CC8BAE1}" srcOrd="1" destOrd="0" presId="urn:microsoft.com/office/officeart/2005/8/layout/orgChart1"/>
    <dgm:cxn modelId="{304B8C34-4AA2-4FF2-9FAE-8A93E8B269D8}" type="presParOf" srcId="{68229C70-57D2-4708-930D-B0531BF0FD72}" destId="{ABE26C7D-EAFD-4D5A-84E0-6A92F236CE29}" srcOrd="2" destOrd="0" presId="urn:microsoft.com/office/officeart/2005/8/layout/orgChart1"/>
    <dgm:cxn modelId="{445E0034-706C-4BB1-AD55-0E1AE947C94D}" type="presParOf" srcId="{FD4A8C40-BBCF-4506-B716-03B4B56852EC}" destId="{31D585B8-1305-427D-B370-0A25E5D6EAE2}" srcOrd="6" destOrd="0" presId="urn:microsoft.com/office/officeart/2005/8/layout/orgChart1"/>
    <dgm:cxn modelId="{FED8B1FC-CAD9-483B-A47C-1B2E405CD161}" type="presParOf" srcId="{FD4A8C40-BBCF-4506-B716-03B4B56852EC}" destId="{65A7C87B-243F-4462-AF6F-873543C0C77C}" srcOrd="7" destOrd="0" presId="urn:microsoft.com/office/officeart/2005/8/layout/orgChart1"/>
    <dgm:cxn modelId="{0D344EE0-B599-4813-8DDA-942FC2DDA000}" type="presParOf" srcId="{65A7C87B-243F-4462-AF6F-873543C0C77C}" destId="{E0F6489C-B018-4336-BCE1-46B41DA26DED}" srcOrd="0" destOrd="0" presId="urn:microsoft.com/office/officeart/2005/8/layout/orgChart1"/>
    <dgm:cxn modelId="{A4BD7935-43B7-4F18-9642-8B1E51D28A68}" type="presParOf" srcId="{E0F6489C-B018-4336-BCE1-46B41DA26DED}" destId="{DBD29E3C-54DA-446C-BDB3-874A4A847B8D}" srcOrd="0" destOrd="0" presId="urn:microsoft.com/office/officeart/2005/8/layout/orgChart1"/>
    <dgm:cxn modelId="{03BD9F1D-2B5E-43F0-B567-B75F2136B80B}" type="presParOf" srcId="{E0F6489C-B018-4336-BCE1-46B41DA26DED}" destId="{5B71E2FC-9FB7-4594-8428-E62F3BCB9D92}" srcOrd="1" destOrd="0" presId="urn:microsoft.com/office/officeart/2005/8/layout/orgChart1"/>
    <dgm:cxn modelId="{0A37C4DF-6934-4EBA-842C-F66014E00C64}" type="presParOf" srcId="{65A7C87B-243F-4462-AF6F-873543C0C77C}" destId="{FA86AA0E-60DD-4B80-852A-8BFEBD166337}" srcOrd="1" destOrd="0" presId="urn:microsoft.com/office/officeart/2005/8/layout/orgChart1"/>
    <dgm:cxn modelId="{07AB3CBA-C57A-41C3-BBD6-56BADF7C3155}" type="presParOf" srcId="{65A7C87B-243F-4462-AF6F-873543C0C77C}" destId="{4E27B0A6-D044-46DF-92B4-D02795D89BC6}" srcOrd="2" destOrd="0" presId="urn:microsoft.com/office/officeart/2005/8/layout/orgChart1"/>
    <dgm:cxn modelId="{06579A12-059D-48B6-BCA7-EA524A76E77F}" type="presParOf" srcId="{E42F8E16-9FF9-4D9F-A415-B2EE4861A655}" destId="{79267A2B-F466-4043-BA4E-C86656F4CD50}" srcOrd="2" destOrd="0" presId="urn:microsoft.com/office/officeart/2005/8/layout/orgChart1"/>
    <dgm:cxn modelId="{E525A68E-79B7-45BA-B482-9158AB817926}" type="presParOf" srcId="{DB03A429-6E9A-431C-ABC6-AD8A5BB1AFC6}" destId="{14A8C89B-F474-41AA-8DAD-64460E845016}" srcOrd="2" destOrd="0" presId="urn:microsoft.com/office/officeart/2005/8/layout/orgChart1"/>
    <dgm:cxn modelId="{8E2DA72A-AFA6-4E2E-86B0-A4D1E886C3E2}" type="presParOf" srcId="{2D0C6ED4-E06A-4C7B-80F7-930F1D30CF1D}" destId="{B12CF285-2A36-4ACA-804F-EA90219BB557}" srcOrd="2" destOrd="0" presId="urn:microsoft.com/office/officeart/2005/8/layout/orgChart1"/>
    <dgm:cxn modelId="{2AF8FE88-5509-46C4-8E92-137E69C92540}" type="presParOf" srcId="{C8C01EB0-8394-45CB-9EC1-0AED6C59604F}" destId="{FC74C756-B833-4B27-B5AA-F0DECEC17ECB}" srcOrd="8" destOrd="0" presId="urn:microsoft.com/office/officeart/2005/8/layout/orgChart1"/>
    <dgm:cxn modelId="{C5A5D3A1-3273-4518-9D8A-14983AD425DE}" type="presParOf" srcId="{C8C01EB0-8394-45CB-9EC1-0AED6C59604F}" destId="{656E8D82-05A5-4389-9FDA-53AC23A23B5F}" srcOrd="9" destOrd="0" presId="urn:microsoft.com/office/officeart/2005/8/layout/orgChart1"/>
    <dgm:cxn modelId="{87AA3E82-F42F-4A43-B87B-DAD445D20041}" type="presParOf" srcId="{656E8D82-05A5-4389-9FDA-53AC23A23B5F}" destId="{0F9060D8-90EC-4274-8E10-AEC264B3D54F}" srcOrd="0" destOrd="0" presId="urn:microsoft.com/office/officeart/2005/8/layout/orgChart1"/>
    <dgm:cxn modelId="{2E565EC1-24C3-4FF4-A165-77DB873F73A0}" type="presParOf" srcId="{0F9060D8-90EC-4274-8E10-AEC264B3D54F}" destId="{84481216-2760-40E6-9D38-3A1E6227AE1A}" srcOrd="0" destOrd="0" presId="urn:microsoft.com/office/officeart/2005/8/layout/orgChart1"/>
    <dgm:cxn modelId="{ECBFFC85-E265-4F25-B98E-2B2CCA8D4576}" type="presParOf" srcId="{0F9060D8-90EC-4274-8E10-AEC264B3D54F}" destId="{1B284EB8-6C86-4BAF-9627-186DE1EB27E3}" srcOrd="1" destOrd="0" presId="urn:microsoft.com/office/officeart/2005/8/layout/orgChart1"/>
    <dgm:cxn modelId="{1B96DE48-B283-4A12-8E05-25750D262870}" type="presParOf" srcId="{656E8D82-05A5-4389-9FDA-53AC23A23B5F}" destId="{CE281D2A-02BE-4480-86B6-19D56987F7DB}" srcOrd="1" destOrd="0" presId="urn:microsoft.com/office/officeart/2005/8/layout/orgChart1"/>
    <dgm:cxn modelId="{72B221C9-FF40-45BD-8642-749365263216}" type="presParOf" srcId="{CE281D2A-02BE-4480-86B6-19D56987F7DB}" destId="{DDC33D4B-C6DE-42C8-9493-5BEB31E135EA}" srcOrd="0" destOrd="0" presId="urn:microsoft.com/office/officeart/2005/8/layout/orgChart1"/>
    <dgm:cxn modelId="{27555BDA-28FD-439D-8CF4-4A09604744B8}" type="presParOf" srcId="{CE281D2A-02BE-4480-86B6-19D56987F7DB}" destId="{223E6C64-C1DF-4993-8CB6-2F786186926C}" srcOrd="1" destOrd="0" presId="urn:microsoft.com/office/officeart/2005/8/layout/orgChart1"/>
    <dgm:cxn modelId="{D72C6BA2-19C9-412B-ACDA-A8C43C962E2B}" type="presParOf" srcId="{223E6C64-C1DF-4993-8CB6-2F786186926C}" destId="{92762427-F605-4003-AFBC-87910B4BBCAA}" srcOrd="0" destOrd="0" presId="urn:microsoft.com/office/officeart/2005/8/layout/orgChart1"/>
    <dgm:cxn modelId="{A92F4856-B710-48E8-A37F-8389E66001B3}" type="presParOf" srcId="{92762427-F605-4003-AFBC-87910B4BBCAA}" destId="{3CA215D1-8466-4769-999A-2EBAF704BA60}" srcOrd="0" destOrd="0" presId="urn:microsoft.com/office/officeart/2005/8/layout/orgChart1"/>
    <dgm:cxn modelId="{D4D9B50E-A2BB-441E-BB80-8A6D541E2430}" type="presParOf" srcId="{92762427-F605-4003-AFBC-87910B4BBCAA}" destId="{623E16A4-6817-4FDD-8D3C-213114D3B338}" srcOrd="1" destOrd="0" presId="urn:microsoft.com/office/officeart/2005/8/layout/orgChart1"/>
    <dgm:cxn modelId="{5B27E4B5-634B-43D9-AC93-3633048C7472}" type="presParOf" srcId="{223E6C64-C1DF-4993-8CB6-2F786186926C}" destId="{9FEC5F3C-D4C3-438F-BE87-99CFA79CD8AE}" srcOrd="1" destOrd="0" presId="urn:microsoft.com/office/officeart/2005/8/layout/orgChart1"/>
    <dgm:cxn modelId="{CEE7871C-2EA8-41D9-9B9A-2F61A85821C3}" type="presParOf" srcId="{223E6C64-C1DF-4993-8CB6-2F786186926C}" destId="{C2439AF0-55D5-42B7-98EE-4B9613B05C25}" srcOrd="2" destOrd="0" presId="urn:microsoft.com/office/officeart/2005/8/layout/orgChart1"/>
    <dgm:cxn modelId="{487F6C01-4F36-49C5-AB8B-5607C2F5E6CC}" type="presParOf" srcId="{656E8D82-05A5-4389-9FDA-53AC23A23B5F}" destId="{D50470D1-5A07-42C2-AD98-A546221547DD}" srcOrd="2" destOrd="0" presId="urn:microsoft.com/office/officeart/2005/8/layout/orgChart1"/>
    <dgm:cxn modelId="{B0998B98-3A72-4DA8-B855-9CC058E913EF}" type="presParOf" srcId="{C8C01EB0-8394-45CB-9EC1-0AED6C59604F}" destId="{3DF0989D-F4E9-4E4A-B906-AEB60808BB28}" srcOrd="10" destOrd="0" presId="urn:microsoft.com/office/officeart/2005/8/layout/orgChart1"/>
    <dgm:cxn modelId="{6F7268A3-8C9D-4206-8D1E-D7034A8B89AB}" type="presParOf" srcId="{C8C01EB0-8394-45CB-9EC1-0AED6C59604F}" destId="{CCC965C6-D21D-40FD-A197-E877DB6E5D15}" srcOrd="11" destOrd="0" presId="urn:microsoft.com/office/officeart/2005/8/layout/orgChart1"/>
    <dgm:cxn modelId="{59BCF9C5-A95C-4F52-A0A2-69BE8DE62DF6}" type="presParOf" srcId="{CCC965C6-D21D-40FD-A197-E877DB6E5D15}" destId="{BB45521E-FA46-45A9-8E5E-C45FF3EEA289}" srcOrd="0" destOrd="0" presId="urn:microsoft.com/office/officeart/2005/8/layout/orgChart1"/>
    <dgm:cxn modelId="{175BB235-F80B-4F3A-AD23-0598CF81E395}" type="presParOf" srcId="{BB45521E-FA46-45A9-8E5E-C45FF3EEA289}" destId="{601D4EF8-42AA-4D7B-B256-F4C67A676D8F}" srcOrd="0" destOrd="0" presId="urn:microsoft.com/office/officeart/2005/8/layout/orgChart1"/>
    <dgm:cxn modelId="{6007656C-7F30-45C1-9DCD-452C7EDB7514}" type="presParOf" srcId="{BB45521E-FA46-45A9-8E5E-C45FF3EEA289}" destId="{6860F578-B1C0-40E2-B453-DDCE4BD73B20}" srcOrd="1" destOrd="0" presId="urn:microsoft.com/office/officeart/2005/8/layout/orgChart1"/>
    <dgm:cxn modelId="{8A8B2795-7CDB-4B24-9542-16039AA2F85E}" type="presParOf" srcId="{CCC965C6-D21D-40FD-A197-E877DB6E5D15}" destId="{5E344842-6B88-4FC6-BA16-EF980939197A}" srcOrd="1" destOrd="0" presId="urn:microsoft.com/office/officeart/2005/8/layout/orgChart1"/>
    <dgm:cxn modelId="{6ADE1D4B-767B-4A26-AE34-0E1084FFB955}" type="presParOf" srcId="{5E344842-6B88-4FC6-BA16-EF980939197A}" destId="{78DF4D77-7A66-4C90-AC1B-5814770FFE55}" srcOrd="0" destOrd="0" presId="urn:microsoft.com/office/officeart/2005/8/layout/orgChart1"/>
    <dgm:cxn modelId="{AA55CB15-F44F-4F9C-8674-CC4BCE908C04}" type="presParOf" srcId="{5E344842-6B88-4FC6-BA16-EF980939197A}" destId="{1BFBA64A-CB09-4CFC-9E81-84D9BEFBE251}" srcOrd="1" destOrd="0" presId="urn:microsoft.com/office/officeart/2005/8/layout/orgChart1"/>
    <dgm:cxn modelId="{AF599F54-9E54-4A0F-9638-00356DCAA4CF}" type="presParOf" srcId="{1BFBA64A-CB09-4CFC-9E81-84D9BEFBE251}" destId="{3361DA2F-B6DF-4DEC-9BAC-EF8E5E1A61A5}" srcOrd="0" destOrd="0" presId="urn:microsoft.com/office/officeart/2005/8/layout/orgChart1"/>
    <dgm:cxn modelId="{A9E1F73E-DC2D-43A9-A4AE-C5E3EEF101A9}" type="presParOf" srcId="{3361DA2F-B6DF-4DEC-9BAC-EF8E5E1A61A5}" destId="{DF9FBD9A-4846-444E-9477-FAC1613C4AF4}" srcOrd="0" destOrd="0" presId="urn:microsoft.com/office/officeart/2005/8/layout/orgChart1"/>
    <dgm:cxn modelId="{E8996361-ADD3-4C3B-BD66-B8BF9F1432F7}" type="presParOf" srcId="{3361DA2F-B6DF-4DEC-9BAC-EF8E5E1A61A5}" destId="{24BDF47C-B74E-44AB-9A37-610C6DE6241E}" srcOrd="1" destOrd="0" presId="urn:microsoft.com/office/officeart/2005/8/layout/orgChart1"/>
    <dgm:cxn modelId="{A51FFA43-0DCC-4FE0-BC2D-9A056D5E6720}" type="presParOf" srcId="{1BFBA64A-CB09-4CFC-9E81-84D9BEFBE251}" destId="{47913904-287E-4DB3-8D20-038F591302A4}" srcOrd="1" destOrd="0" presId="urn:microsoft.com/office/officeart/2005/8/layout/orgChart1"/>
    <dgm:cxn modelId="{0173EEF7-3274-4BCD-B71A-C76F5515ECCD}" type="presParOf" srcId="{1BFBA64A-CB09-4CFC-9E81-84D9BEFBE251}" destId="{DE7D2C1A-2F87-4411-B3DD-5EEC134BF5BB}" srcOrd="2" destOrd="0" presId="urn:microsoft.com/office/officeart/2005/8/layout/orgChart1"/>
    <dgm:cxn modelId="{7B9C14C6-02F8-468C-A441-70A6881D6038}" type="presParOf" srcId="{5E344842-6B88-4FC6-BA16-EF980939197A}" destId="{B7016CE9-5923-416A-8CB9-C721CD0D2CED}" srcOrd="2" destOrd="0" presId="urn:microsoft.com/office/officeart/2005/8/layout/orgChart1"/>
    <dgm:cxn modelId="{79E2D687-80F9-4927-AF6B-BAECDB3D96CF}" type="presParOf" srcId="{5E344842-6B88-4FC6-BA16-EF980939197A}" destId="{4EBC9477-937D-49A7-86BC-E9DD3CB0E0CC}" srcOrd="3" destOrd="0" presId="urn:microsoft.com/office/officeart/2005/8/layout/orgChart1"/>
    <dgm:cxn modelId="{FFED31E4-BDB9-4FE8-BC50-9EFAFA3B52FA}" type="presParOf" srcId="{4EBC9477-937D-49A7-86BC-E9DD3CB0E0CC}" destId="{55526655-B2BF-46B0-BC9A-E25C371DE718}" srcOrd="0" destOrd="0" presId="urn:microsoft.com/office/officeart/2005/8/layout/orgChart1"/>
    <dgm:cxn modelId="{E855AD94-C832-4121-9F08-8A5810093F3D}" type="presParOf" srcId="{55526655-B2BF-46B0-BC9A-E25C371DE718}" destId="{39010254-9EF7-45C8-8FA5-BBC7F7AD478F}" srcOrd="0" destOrd="0" presId="urn:microsoft.com/office/officeart/2005/8/layout/orgChart1"/>
    <dgm:cxn modelId="{178B8356-A669-4345-860F-1458CC2D24EE}" type="presParOf" srcId="{55526655-B2BF-46B0-BC9A-E25C371DE718}" destId="{9BD55620-7A0C-47D3-B0AB-8340AC0C3215}" srcOrd="1" destOrd="0" presId="urn:microsoft.com/office/officeart/2005/8/layout/orgChart1"/>
    <dgm:cxn modelId="{6404ECAB-51DD-43A5-AD66-78E314ECB751}" type="presParOf" srcId="{4EBC9477-937D-49A7-86BC-E9DD3CB0E0CC}" destId="{F0135160-2C51-4290-ABB8-5B084B172E39}" srcOrd="1" destOrd="0" presId="urn:microsoft.com/office/officeart/2005/8/layout/orgChart1"/>
    <dgm:cxn modelId="{3F043BA1-7156-409C-86AF-06001173B0DB}" type="presParOf" srcId="{4EBC9477-937D-49A7-86BC-E9DD3CB0E0CC}" destId="{A856ADED-831E-4CB3-8A83-725DDA4257D1}" srcOrd="2" destOrd="0" presId="urn:microsoft.com/office/officeart/2005/8/layout/orgChart1"/>
    <dgm:cxn modelId="{6FE46F12-6D47-4E30-BCD7-BB729700299E}" type="presParOf" srcId="{5E344842-6B88-4FC6-BA16-EF980939197A}" destId="{281A910D-4AE0-454E-AFFF-3088BF6CFECB}" srcOrd="4" destOrd="0" presId="urn:microsoft.com/office/officeart/2005/8/layout/orgChart1"/>
    <dgm:cxn modelId="{B0AEB44B-3F81-4E53-A140-7D5EEA9C9334}" type="presParOf" srcId="{5E344842-6B88-4FC6-BA16-EF980939197A}" destId="{2CCC4F6D-ACCE-4F99-ADB4-966ED6428410}" srcOrd="5" destOrd="0" presId="urn:microsoft.com/office/officeart/2005/8/layout/orgChart1"/>
    <dgm:cxn modelId="{295A0E67-03B0-4408-9B74-866331D43B0C}" type="presParOf" srcId="{2CCC4F6D-ACCE-4F99-ADB4-966ED6428410}" destId="{7857564D-AC3B-4F46-B9FB-8382341D7F97}" srcOrd="0" destOrd="0" presId="urn:microsoft.com/office/officeart/2005/8/layout/orgChart1"/>
    <dgm:cxn modelId="{1122BCA2-40D7-453A-B050-CA8CA3D96BA0}" type="presParOf" srcId="{7857564D-AC3B-4F46-B9FB-8382341D7F97}" destId="{29481A1B-E117-4E00-88B3-8532945694B5}" srcOrd="0" destOrd="0" presId="urn:microsoft.com/office/officeart/2005/8/layout/orgChart1"/>
    <dgm:cxn modelId="{9885BF16-1367-4080-8E74-429322B50491}" type="presParOf" srcId="{7857564D-AC3B-4F46-B9FB-8382341D7F97}" destId="{62D6EE87-852B-42A2-82E0-F48D9F6553E6}" srcOrd="1" destOrd="0" presId="urn:microsoft.com/office/officeart/2005/8/layout/orgChart1"/>
    <dgm:cxn modelId="{ACE9AC75-EF1F-4529-BE47-07BC7DD2C64F}" type="presParOf" srcId="{2CCC4F6D-ACCE-4F99-ADB4-966ED6428410}" destId="{BA210607-17FA-4EDF-8C79-405EFCB5A89C}" srcOrd="1" destOrd="0" presId="urn:microsoft.com/office/officeart/2005/8/layout/orgChart1"/>
    <dgm:cxn modelId="{9E2785D6-07AC-4819-AD09-861F2F2A9A2D}" type="presParOf" srcId="{2CCC4F6D-ACCE-4F99-ADB4-966ED6428410}" destId="{283AC5F7-02CA-43A6-8DB5-353BC5149476}" srcOrd="2" destOrd="0" presId="urn:microsoft.com/office/officeart/2005/8/layout/orgChart1"/>
    <dgm:cxn modelId="{CF5A6476-9CA7-4417-8AD7-B2AACB54937E}" type="presParOf" srcId="{CCC965C6-D21D-40FD-A197-E877DB6E5D15}" destId="{A46EE742-748E-498D-B0BE-3EC3CA77668B}" srcOrd="2" destOrd="0" presId="urn:microsoft.com/office/officeart/2005/8/layout/orgChart1"/>
    <dgm:cxn modelId="{94B09E23-4B16-40EA-A79D-188C328BB3F2}" type="presParOf" srcId="{287617A4-DB11-4906-9839-1278C0095B32}" destId="{952C166D-96C7-4273-86B6-C8F62C5613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2D14E-E06A-4FC0-8F7F-69734FCECCF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CB1074-9FC3-417C-93DA-427D03060728}" type="parTrans" cxnId="{A2A12280-B592-4D67-BBBA-3742F4F5F671}">
      <dgm:prSet/>
      <dgm:spPr/>
      <dgm:t>
        <a:bodyPr/>
        <a:lstStyle/>
        <a:p>
          <a:endParaRPr lang="en-US"/>
        </a:p>
      </dgm:t>
    </dgm:pt>
    <dgm:pt modelId="{24DE7E43-9F6A-45F8-869A-62AD41F51BA2}">
      <dgm:prSet phldrT="[Text]" custT="1"/>
      <dgm:spPr/>
      <dgm:t>
        <a:bodyPr/>
        <a:lstStyle/>
        <a:p>
          <a:r>
            <a:rPr lang="en-US" sz="1400" b="1" smtClean="0"/>
            <a:t>Public Works</a:t>
          </a:r>
        </a:p>
        <a:p>
          <a:r>
            <a:rPr lang="en-US" sz="1400" smtClean="0"/>
            <a:t>Tex. Govt. Code 2269.001</a:t>
          </a:r>
          <a:endParaRPr lang="en-US" sz="1400"/>
        </a:p>
      </dgm:t>
    </dgm:pt>
    <dgm:pt modelId="{32C68A61-21D0-4166-88C1-879C8D4B45B0}" type="parTrans" cxnId="{338BF448-2E91-4AE5-ACFC-08D1E8EC44D8}">
      <dgm:prSet/>
      <dgm:spPr/>
      <dgm:t>
        <a:bodyPr/>
        <a:lstStyle/>
        <a:p>
          <a:endParaRPr lang="en-US"/>
        </a:p>
      </dgm:t>
    </dgm:pt>
    <dgm:pt modelId="{B4F61154-976D-4D0B-A565-0D9D4F530511}">
      <dgm:prSet phldrT="[Text]" custT="1"/>
      <dgm:spPr/>
      <dgm:t>
        <a:bodyPr/>
        <a:lstStyle/>
        <a:p>
          <a:r>
            <a:rPr lang="en-US" sz="1000" smtClean="0"/>
            <a:t>Constructing</a:t>
          </a:r>
          <a:endParaRPr lang="en-US" sz="1000"/>
        </a:p>
      </dgm:t>
    </dgm:pt>
    <dgm:pt modelId="{991768A3-48E2-427C-9375-224D45C90DC1}" type="sibTrans" cxnId="{338BF448-2E91-4AE5-ACFC-08D1E8EC44D8}">
      <dgm:prSet/>
      <dgm:spPr/>
      <dgm:t>
        <a:bodyPr/>
        <a:lstStyle/>
        <a:p>
          <a:endParaRPr lang="en-US"/>
        </a:p>
      </dgm:t>
    </dgm:pt>
    <dgm:pt modelId="{7AC5C9A5-1AC0-4CB3-9D69-DAF7F101FFBF}" type="parTrans" cxnId="{95F1AD72-97BD-4B6A-8041-8AE64C75A49D}">
      <dgm:prSet/>
      <dgm:spPr/>
      <dgm:t>
        <a:bodyPr/>
        <a:lstStyle/>
        <a:p>
          <a:endParaRPr lang="en-US"/>
        </a:p>
      </dgm:t>
    </dgm:pt>
    <dgm:pt modelId="{D99EFADD-4617-4C21-96E8-409D71E09490}">
      <dgm:prSet phldrT="[Text]" custT="1"/>
      <dgm:spPr/>
      <dgm:t>
        <a:bodyPr/>
        <a:lstStyle/>
        <a:p>
          <a:r>
            <a:rPr lang="en-US" sz="1000" smtClean="0"/>
            <a:t>Altering</a:t>
          </a:r>
          <a:endParaRPr lang="en-US" sz="1000"/>
        </a:p>
      </dgm:t>
    </dgm:pt>
    <dgm:pt modelId="{9DA0A02C-0B6B-49F6-890A-8AA7309788E3}" type="sibTrans" cxnId="{95F1AD72-97BD-4B6A-8041-8AE64C75A49D}">
      <dgm:prSet/>
      <dgm:spPr/>
      <dgm:t>
        <a:bodyPr/>
        <a:lstStyle/>
        <a:p>
          <a:endParaRPr lang="en-US"/>
        </a:p>
      </dgm:t>
    </dgm:pt>
    <dgm:pt modelId="{C1254125-7EB8-4E4D-91DE-E4E32D3DA68A}" type="parTrans" cxnId="{15E786F7-3D47-4C0C-80C1-8F1BC7846539}">
      <dgm:prSet/>
      <dgm:spPr/>
      <dgm:t>
        <a:bodyPr/>
        <a:lstStyle/>
        <a:p>
          <a:endParaRPr lang="en-US"/>
        </a:p>
      </dgm:t>
    </dgm:pt>
    <dgm:pt modelId="{7E36B86D-E9E9-45B8-9FA5-288BA50E284F}">
      <dgm:prSet phldrT="[Text]" custT="1"/>
      <dgm:spPr/>
      <dgm:t>
        <a:bodyPr/>
        <a:lstStyle/>
        <a:p>
          <a:r>
            <a:rPr lang="en-US" sz="1000" smtClean="0"/>
            <a:t>Repairing</a:t>
          </a:r>
          <a:endParaRPr lang="en-US" sz="1000"/>
        </a:p>
      </dgm:t>
    </dgm:pt>
    <dgm:pt modelId="{6307CB1F-DE23-4FCC-9DAE-7D2E3314ECBD}" type="sibTrans" cxnId="{15E786F7-3D47-4C0C-80C1-8F1BC7846539}">
      <dgm:prSet/>
      <dgm:spPr/>
      <dgm:t>
        <a:bodyPr/>
        <a:lstStyle/>
        <a:p>
          <a:endParaRPr lang="en-US"/>
        </a:p>
      </dgm:t>
    </dgm:pt>
    <dgm:pt modelId="{F2F5E89A-6F42-4EA0-9B3B-A28EA8BE6AC7}" type="parTrans" cxnId="{C25041D7-17AE-40BB-AFCD-E4749D81628B}">
      <dgm:prSet/>
      <dgm:spPr/>
      <dgm:t>
        <a:bodyPr/>
        <a:lstStyle/>
        <a:p>
          <a:endParaRPr lang="en-US"/>
        </a:p>
      </dgm:t>
    </dgm:pt>
    <dgm:pt modelId="{164C7D2E-40A5-4EBC-9A34-AAC3C742D377}">
      <dgm:prSet phldrT="[Text]" custT="1"/>
      <dgm:spPr/>
      <dgm:t>
        <a:bodyPr/>
        <a:lstStyle/>
        <a:p>
          <a:r>
            <a:rPr lang="en-US" sz="1000" smtClean="0"/>
            <a:t>Public Building</a:t>
          </a:r>
          <a:endParaRPr lang="en-US" sz="1000"/>
        </a:p>
      </dgm:t>
    </dgm:pt>
    <dgm:pt modelId="{805E5298-E17F-4029-B488-657D5B09B863}" type="sibTrans" cxnId="{C25041D7-17AE-40BB-AFCD-E4749D81628B}">
      <dgm:prSet/>
      <dgm:spPr/>
      <dgm:t>
        <a:bodyPr/>
        <a:lstStyle/>
        <a:p>
          <a:endParaRPr lang="en-US"/>
        </a:p>
      </dgm:t>
    </dgm:pt>
    <dgm:pt modelId="{E00B0BD5-3168-4613-B395-7B2C846B97A9}" type="sibTrans" cxnId="{A2A12280-B592-4D67-BBBA-3742F4F5F671}">
      <dgm:prSet/>
      <dgm:spPr/>
      <dgm:t>
        <a:bodyPr/>
        <a:lstStyle/>
        <a:p>
          <a:endParaRPr lang="en-US"/>
        </a:p>
      </dgm:t>
    </dgm:pt>
    <dgm:pt modelId="{F4D9906B-07A3-4416-8AD0-48AF14F88A77}" type="parTrans" cxnId="{783F7502-CD7C-4357-8F32-3A94A698DEEF}">
      <dgm:prSet/>
      <dgm:spPr/>
      <dgm:t>
        <a:bodyPr/>
        <a:lstStyle/>
        <a:p>
          <a:endParaRPr lang="en-US"/>
        </a:p>
      </dgm:t>
    </dgm:pt>
    <dgm:pt modelId="{A43F1E23-866D-4BB3-B070-6C08C50512F0}">
      <dgm:prSet phldrT="[Text]" custT="1"/>
      <dgm:spPr/>
      <dgm:t>
        <a:bodyPr/>
        <a:lstStyle/>
        <a:p>
          <a:r>
            <a:rPr lang="en-US" sz="1400" b="1" smtClean="0"/>
            <a:t>Building or Construction</a:t>
          </a:r>
        </a:p>
        <a:p>
          <a:r>
            <a:rPr lang="en-US" sz="1400" smtClean="0"/>
            <a:t>Tex. Labor Code § 406.096(e)(1)</a:t>
          </a:r>
          <a:endParaRPr lang="en-US" sz="1400"/>
        </a:p>
      </dgm:t>
    </dgm:pt>
    <dgm:pt modelId="{EEB14967-E6EA-4968-BE80-142F230BE72E}" type="parTrans" cxnId="{0E9AC90A-0FA3-4389-8772-A35BAB968774}">
      <dgm:prSet/>
      <dgm:spPr/>
      <dgm:t>
        <a:bodyPr/>
        <a:lstStyle/>
        <a:p>
          <a:endParaRPr lang="en-US"/>
        </a:p>
      </dgm:t>
    </dgm:pt>
    <dgm:pt modelId="{D5779107-6D65-448C-B583-8E05115668B1}">
      <dgm:prSet phldrT="[Text]" custT="1"/>
      <dgm:spPr/>
      <dgm:t>
        <a:bodyPr/>
        <a:lstStyle/>
        <a:p>
          <a:r>
            <a:rPr lang="en-US" sz="1000" smtClean="0"/>
            <a:t>Erecting or preparing to erect a structure</a:t>
          </a:r>
          <a:endParaRPr lang="en-US" sz="1000"/>
        </a:p>
      </dgm:t>
    </dgm:pt>
    <dgm:pt modelId="{1FC525CE-5C79-4883-B74D-7ADBBD5808BC}" type="sibTrans" cxnId="{0E9AC90A-0FA3-4389-8772-A35BAB968774}">
      <dgm:prSet/>
      <dgm:spPr/>
      <dgm:t>
        <a:bodyPr/>
        <a:lstStyle/>
        <a:p>
          <a:endParaRPr lang="en-US"/>
        </a:p>
      </dgm:t>
    </dgm:pt>
    <dgm:pt modelId="{E5D3A6D1-B3A9-47A4-A512-40D6165F86A6}" type="parTrans" cxnId="{E1A7CE10-1327-4323-9D0E-09A64DE7D8FF}">
      <dgm:prSet/>
      <dgm:spPr/>
      <dgm:t>
        <a:bodyPr/>
        <a:lstStyle/>
        <a:p>
          <a:endParaRPr lang="en-US"/>
        </a:p>
      </dgm:t>
    </dgm:pt>
    <dgm:pt modelId="{54603294-A1D7-4CC1-89A1-C1D96CE22C56}">
      <dgm:prSet phldrT="[Text]" custT="1"/>
      <dgm:spPr/>
      <dgm:t>
        <a:bodyPr/>
        <a:lstStyle/>
        <a:p>
          <a:r>
            <a:rPr lang="en-US" sz="1000" smtClean="0"/>
            <a:t>Remodeling, extending, repairing, or demolishing a structure</a:t>
          </a:r>
          <a:endParaRPr lang="en-US" sz="1000"/>
        </a:p>
      </dgm:t>
    </dgm:pt>
    <dgm:pt modelId="{AEBD4B90-DDE8-431A-A33B-AEEC8D65EA7B}" type="sibTrans" cxnId="{E1A7CE10-1327-4323-9D0E-09A64DE7D8FF}">
      <dgm:prSet/>
      <dgm:spPr/>
      <dgm:t>
        <a:bodyPr/>
        <a:lstStyle/>
        <a:p>
          <a:endParaRPr lang="en-US"/>
        </a:p>
      </dgm:t>
    </dgm:pt>
    <dgm:pt modelId="{DE2DBBDC-6AB6-48D8-ACA2-358D6B1AC938}" type="parTrans" cxnId="{6F584043-609D-4E52-8778-A97D4FDF2803}">
      <dgm:prSet/>
      <dgm:spPr/>
      <dgm:t>
        <a:bodyPr/>
        <a:lstStyle/>
        <a:p>
          <a:endParaRPr lang="en-US"/>
        </a:p>
      </dgm:t>
    </dgm:pt>
    <dgm:pt modelId="{BB00023D-33A2-4B6B-991A-49E848712138}">
      <dgm:prSet phldrT="[Text]" custT="1"/>
      <dgm:spPr/>
      <dgm:t>
        <a:bodyPr/>
        <a:lstStyle/>
        <a:p>
          <a:r>
            <a:rPr lang="en-US" sz="1000" smtClean="0"/>
            <a:t>Otherwise improving real property through similar activities</a:t>
          </a:r>
          <a:endParaRPr lang="en-US" sz="1000"/>
        </a:p>
      </dgm:t>
    </dgm:pt>
    <dgm:pt modelId="{0FE80BA4-A09D-4977-8EBA-BD67A1491C1B}" type="sibTrans" cxnId="{6F584043-609D-4E52-8778-A97D4FDF2803}">
      <dgm:prSet/>
      <dgm:spPr/>
      <dgm:t>
        <a:bodyPr/>
        <a:lstStyle/>
        <a:p>
          <a:endParaRPr lang="en-US"/>
        </a:p>
      </dgm:t>
    </dgm:pt>
    <dgm:pt modelId="{00D18335-0724-4C07-B291-22FA0B7D5938}" type="sibTrans" cxnId="{783F7502-CD7C-4357-8F32-3A94A698DEEF}">
      <dgm:prSet/>
      <dgm:spPr/>
      <dgm:t>
        <a:bodyPr/>
        <a:lstStyle/>
        <a:p>
          <a:endParaRPr lang="en-US"/>
        </a:p>
      </dgm:t>
    </dgm:pt>
    <dgm:pt modelId="{EA4FD574-70AE-4A49-B689-F6F58F4C3C5A}" type="parTrans" cxnId="{6B4902EA-894C-47BC-84A8-A07843621215}">
      <dgm:prSet/>
      <dgm:spPr/>
      <dgm:t>
        <a:bodyPr/>
        <a:lstStyle/>
        <a:p>
          <a:endParaRPr lang="en-US"/>
        </a:p>
      </dgm:t>
    </dgm:pt>
    <dgm:pt modelId="{8A44FD23-AEE0-4557-AC00-D2FF8F69DAEC}">
      <dgm:prSet custT="1"/>
      <dgm:spPr/>
      <dgm:t>
        <a:bodyPr/>
        <a:lstStyle/>
        <a:p>
          <a:r>
            <a:rPr lang="en-US" sz="1400" b="1" smtClean="0"/>
            <a:t>Payment and Performance Bond Required</a:t>
          </a:r>
        </a:p>
        <a:p>
          <a:r>
            <a:rPr lang="en-US" sz="1400" smtClean="0"/>
            <a:t>Tex. Gov’t Code § 2253</a:t>
          </a:r>
          <a:endParaRPr lang="en-US" sz="1400"/>
        </a:p>
      </dgm:t>
    </dgm:pt>
    <dgm:pt modelId="{76A33998-50C7-4B0C-BF2C-8626804B1895}" type="parTrans" cxnId="{E739767B-0AC4-4169-8B33-A84CB92F3968}">
      <dgm:prSet/>
      <dgm:spPr/>
      <dgm:t>
        <a:bodyPr/>
        <a:lstStyle/>
        <a:p>
          <a:endParaRPr lang="en-US"/>
        </a:p>
      </dgm:t>
    </dgm:pt>
    <dgm:pt modelId="{48C41AA2-2153-447E-876B-DA9E92CA547D}">
      <dgm:prSet/>
      <dgm:spPr/>
      <dgm:t>
        <a:bodyPr/>
        <a:lstStyle/>
        <a:p>
          <a:r>
            <a:rPr lang="en-US" smtClean="0"/>
            <a:t>Same definition as § 2269</a:t>
          </a:r>
          <a:endParaRPr lang="en-US"/>
        </a:p>
      </dgm:t>
    </dgm:pt>
    <dgm:pt modelId="{C72256C4-6114-4B06-AAF2-8A8C0EE8F9B3}" type="sibTrans" cxnId="{E739767B-0AC4-4169-8B33-A84CB92F3968}">
      <dgm:prSet/>
      <dgm:spPr/>
      <dgm:t>
        <a:bodyPr/>
        <a:lstStyle/>
        <a:p>
          <a:endParaRPr lang="en-US"/>
        </a:p>
      </dgm:t>
    </dgm:pt>
    <dgm:pt modelId="{CDB2D303-3A3A-42EF-A1AB-5855C3AEB308}" type="parTrans" cxnId="{7B4AE093-C762-4DC4-9916-755FB0A2F74E}">
      <dgm:prSet/>
      <dgm:spPr/>
      <dgm:t>
        <a:bodyPr/>
        <a:lstStyle/>
        <a:p>
          <a:endParaRPr lang="en-US"/>
        </a:p>
      </dgm:t>
    </dgm:pt>
    <dgm:pt modelId="{93AC4F1B-EC8A-4CF9-855E-9132574905ED}">
      <dgm:prSet custT="1"/>
      <dgm:spPr/>
      <dgm:t>
        <a:bodyPr/>
        <a:lstStyle/>
        <a:p>
          <a:r>
            <a:rPr lang="en-US" sz="1000" smtClean="0"/>
            <a:t>Applies to projects over $25,000 (payment) and $100,000 (performance)</a:t>
          </a:r>
          <a:endParaRPr lang="en-US" sz="1000"/>
        </a:p>
      </dgm:t>
    </dgm:pt>
    <dgm:pt modelId="{5FA5C4C5-7F1B-4DB4-B642-3D7A050AE17E}" type="sibTrans" cxnId="{7B4AE093-C762-4DC4-9916-755FB0A2F74E}">
      <dgm:prSet/>
      <dgm:spPr/>
      <dgm:t>
        <a:bodyPr/>
        <a:lstStyle/>
        <a:p>
          <a:endParaRPr lang="en-US"/>
        </a:p>
      </dgm:t>
    </dgm:pt>
    <dgm:pt modelId="{C97A8BFD-3D72-45D1-BB7B-57F510D94210}" type="sibTrans" cxnId="{6B4902EA-894C-47BC-84A8-A07843621215}">
      <dgm:prSet/>
      <dgm:spPr/>
      <dgm:t>
        <a:bodyPr/>
        <a:lstStyle/>
        <a:p>
          <a:endParaRPr lang="en-US"/>
        </a:p>
      </dgm:t>
    </dgm:pt>
    <dgm:pt modelId="{3EC3DB89-F58B-4D89-B4B2-70C73E243375}" type="parTrans" cxnId="{C1CFD74D-6838-4BED-B4E9-0C74D909CB2B}">
      <dgm:prSet/>
      <dgm:spPr/>
      <dgm:t>
        <a:bodyPr/>
        <a:lstStyle/>
        <a:p>
          <a:endParaRPr lang="en-US"/>
        </a:p>
      </dgm:t>
    </dgm:pt>
    <dgm:pt modelId="{A21D45A2-7E33-4F33-A4ED-FCB92845F4C4}">
      <dgm:prSet custT="1"/>
      <dgm:spPr/>
      <dgm:t>
        <a:bodyPr/>
        <a:lstStyle/>
        <a:p>
          <a:r>
            <a:rPr lang="en-US" sz="1400" b="1" smtClean="0"/>
            <a:t>Engineer Required</a:t>
          </a:r>
        </a:p>
        <a:p>
          <a:r>
            <a:rPr lang="en-US" sz="1400" smtClean="0"/>
            <a:t>Tex. Occ. Code § 1001.053</a:t>
          </a:r>
          <a:endParaRPr lang="en-US" sz="1400"/>
        </a:p>
      </dgm:t>
    </dgm:pt>
    <dgm:pt modelId="{4064D5AD-3852-43F2-A1FF-E891994C5956}" type="parTrans" cxnId="{764D0013-9DD5-433E-8942-F360FBBE05F9}">
      <dgm:prSet/>
      <dgm:spPr/>
      <dgm:t>
        <a:bodyPr/>
        <a:lstStyle/>
        <a:p>
          <a:endParaRPr lang="en-US"/>
        </a:p>
      </dgm:t>
    </dgm:pt>
    <dgm:pt modelId="{B1485A62-7463-423E-B918-8C6E13EE51D7}">
      <dgm:prSet custT="1"/>
      <dgm:spPr/>
      <dgm:t>
        <a:bodyPr/>
        <a:lstStyle/>
        <a:p>
          <a:r>
            <a:rPr lang="en-US" sz="900" smtClean="0"/>
            <a:t>Involves mechanical or electrical engineering and costs more than $8,000</a:t>
          </a:r>
          <a:endParaRPr lang="en-US" sz="900"/>
        </a:p>
      </dgm:t>
    </dgm:pt>
    <dgm:pt modelId="{1EE5A7BE-8FA9-4792-9A06-F41F5C233CB1}" type="sibTrans" cxnId="{764D0013-9DD5-433E-8942-F360FBBE05F9}">
      <dgm:prSet/>
      <dgm:spPr/>
      <dgm:t>
        <a:bodyPr/>
        <a:lstStyle/>
        <a:p>
          <a:endParaRPr lang="en-US"/>
        </a:p>
      </dgm:t>
    </dgm:pt>
    <dgm:pt modelId="{2E798D3F-DB1F-4ECA-A8AD-5A86DEDCDD64}" type="parTrans" cxnId="{F551A7D6-5C5E-428F-A7D1-D740749A4FB1}">
      <dgm:prSet/>
      <dgm:spPr/>
      <dgm:t>
        <a:bodyPr/>
        <a:lstStyle/>
        <a:p>
          <a:endParaRPr lang="en-US"/>
        </a:p>
      </dgm:t>
    </dgm:pt>
    <dgm:pt modelId="{7BFEC2C6-5A45-489A-8299-76EB5D38BA1A}">
      <dgm:prSet custT="1"/>
      <dgm:spPr/>
      <dgm:t>
        <a:bodyPr/>
        <a:lstStyle/>
        <a:p>
          <a:r>
            <a:rPr lang="en-US" sz="900" smtClean="0"/>
            <a:t>Does not involve mechanical or electrical engineering and costs more than $20,000</a:t>
          </a:r>
          <a:endParaRPr lang="en-US" sz="900"/>
        </a:p>
      </dgm:t>
    </dgm:pt>
    <dgm:pt modelId="{FB9DF33A-020F-4F3F-9322-ED8CE6A43A37}" type="sibTrans" cxnId="{F551A7D6-5C5E-428F-A7D1-D740749A4FB1}">
      <dgm:prSet/>
      <dgm:spPr/>
      <dgm:t>
        <a:bodyPr/>
        <a:lstStyle/>
        <a:p>
          <a:endParaRPr lang="en-US"/>
        </a:p>
      </dgm:t>
    </dgm:pt>
    <dgm:pt modelId="{FF55670D-EA04-4B26-814D-9A6739B4F8DB}" type="parTrans" cxnId="{828FB501-3AF1-43BD-95A8-6F9CB806C95B}">
      <dgm:prSet/>
      <dgm:spPr/>
      <dgm:t>
        <a:bodyPr/>
        <a:lstStyle/>
        <a:p>
          <a:endParaRPr lang="en-US"/>
        </a:p>
      </dgm:t>
    </dgm:pt>
    <dgm:pt modelId="{2173457F-CD1E-40F2-95FD-77F4671A1207}">
      <dgm:prSet custT="1"/>
      <dgm:spPr/>
      <dgm:t>
        <a:bodyPr/>
        <a:lstStyle/>
        <a:p>
          <a:r>
            <a:rPr lang="en-US" sz="900" smtClean="0"/>
            <a:t>Public health, welfare, or safety involved</a:t>
          </a:r>
          <a:endParaRPr lang="en-US" sz="900"/>
        </a:p>
      </dgm:t>
    </dgm:pt>
    <dgm:pt modelId="{9C1D9763-2C70-45E4-B963-38DC10371CA9}" type="sibTrans" cxnId="{828FB501-3AF1-43BD-95A8-6F9CB806C95B}">
      <dgm:prSet/>
      <dgm:spPr/>
      <dgm:t>
        <a:bodyPr/>
        <a:lstStyle/>
        <a:p>
          <a:endParaRPr lang="en-US"/>
        </a:p>
      </dgm:t>
    </dgm:pt>
    <dgm:pt modelId="{36909789-FCDC-46AB-810F-9A4A26329234}" type="sibTrans" cxnId="{C1CFD74D-6838-4BED-B4E9-0C74D909CB2B}">
      <dgm:prSet/>
      <dgm:spPr/>
      <dgm:t>
        <a:bodyPr/>
        <a:lstStyle/>
        <a:p>
          <a:endParaRPr lang="en-US"/>
        </a:p>
      </dgm:t>
    </dgm:pt>
    <dgm:pt modelId="{FCF89BA2-D69B-4BC0-9F07-8B94C0366334}" type="parTrans" cxnId="{9810585C-3B35-4BE1-8A58-048BFF74B79F}">
      <dgm:prSet/>
      <dgm:spPr/>
      <dgm:t>
        <a:bodyPr/>
        <a:lstStyle/>
        <a:p>
          <a:endParaRPr lang="en-US"/>
        </a:p>
      </dgm:t>
    </dgm:pt>
    <dgm:pt modelId="{1243E580-C3EE-4221-B872-F9E4F441A87B}">
      <dgm:prSet phldrT="[Text]" custT="1"/>
      <dgm:spPr/>
      <dgm:t>
        <a:bodyPr/>
        <a:lstStyle/>
        <a:p>
          <a:r>
            <a:rPr lang="en-US" sz="1400" b="1" smtClean="0"/>
            <a:t>Architect Required</a:t>
          </a:r>
        </a:p>
        <a:p>
          <a:r>
            <a:rPr lang="en-US" sz="1400" smtClean="0"/>
            <a:t>22 Tex. Admin. Code § 1.212</a:t>
          </a:r>
          <a:endParaRPr lang="en-US" sz="1400"/>
        </a:p>
      </dgm:t>
    </dgm:pt>
    <dgm:pt modelId="{A3D0DC1E-9B9A-4B88-BF71-C6A7B631069E}" type="parTrans" cxnId="{C3FF0D87-D295-4F87-92E6-5BB880F3738C}">
      <dgm:prSet/>
      <dgm:spPr/>
      <dgm:t>
        <a:bodyPr/>
        <a:lstStyle/>
        <a:p>
          <a:endParaRPr lang="en-US"/>
        </a:p>
      </dgm:t>
    </dgm:pt>
    <dgm:pt modelId="{2B671672-960A-4FD3-BE7B-0226B96CFA1C}">
      <dgm:prSet phldrT="[Text]"/>
      <dgm:spPr/>
      <dgm:t>
        <a:bodyPr/>
        <a:lstStyle/>
        <a:p>
          <a:r>
            <a:rPr lang="en-US" smtClean="0"/>
            <a:t>New building greater than $100,000</a:t>
          </a:r>
          <a:endParaRPr lang="en-US"/>
        </a:p>
      </dgm:t>
    </dgm:pt>
    <dgm:pt modelId="{CC35FE2E-A63E-41B1-AE3C-6D288948DA71}" type="sibTrans" cxnId="{C3FF0D87-D295-4F87-92E6-5BB880F3738C}">
      <dgm:prSet/>
      <dgm:spPr/>
      <dgm:t>
        <a:bodyPr/>
        <a:lstStyle/>
        <a:p>
          <a:endParaRPr lang="en-US"/>
        </a:p>
      </dgm:t>
    </dgm:pt>
    <dgm:pt modelId="{BF410C54-6E64-45F5-81A3-8A2F300DCBED}" type="parTrans" cxnId="{63B98D1F-95C8-4801-95C4-66D5A3CE4215}">
      <dgm:prSet/>
      <dgm:spPr/>
      <dgm:t>
        <a:bodyPr/>
        <a:lstStyle/>
        <a:p>
          <a:endParaRPr lang="en-US"/>
        </a:p>
      </dgm:t>
    </dgm:pt>
    <dgm:pt modelId="{FDC7FC16-F7E0-4581-8013-FAD1F945215A}">
      <dgm:prSet phldrT="[Text]"/>
      <dgm:spPr/>
      <dgm:t>
        <a:bodyPr/>
        <a:lstStyle/>
        <a:p>
          <a:r>
            <a:rPr lang="en-US" smtClean="0"/>
            <a:t>Existing building removal, relocation, or addition of walls, partitions, or exits exceed $50,000</a:t>
          </a:r>
          <a:endParaRPr lang="en-US"/>
        </a:p>
      </dgm:t>
    </dgm:pt>
    <dgm:pt modelId="{3ED12E8B-16D1-4675-96A2-A7591B883A54}" type="sibTrans" cxnId="{63B98D1F-95C8-4801-95C4-66D5A3CE4215}">
      <dgm:prSet/>
      <dgm:spPr/>
      <dgm:t>
        <a:bodyPr/>
        <a:lstStyle/>
        <a:p>
          <a:endParaRPr lang="en-US"/>
        </a:p>
      </dgm:t>
    </dgm:pt>
    <dgm:pt modelId="{C58A0EBF-FA23-4125-8CBF-0AD160631B72}" type="sibTrans" cxnId="{9810585C-3B35-4BE1-8A58-048BFF74B79F}">
      <dgm:prSet/>
      <dgm:spPr/>
      <dgm:t>
        <a:bodyPr/>
        <a:lstStyle/>
        <a:p>
          <a:endParaRPr lang="en-US"/>
        </a:p>
      </dgm:t>
    </dgm:pt>
    <dgm:pt modelId="{DF15B808-6006-4209-8B54-D3D0E4F5FFC3}" type="parTrans" cxnId="{C3832666-1BF8-4AB3-8D95-547E1D77826F}">
      <dgm:prSet/>
      <dgm:spPr/>
      <dgm:t>
        <a:bodyPr/>
        <a:lstStyle/>
        <a:p>
          <a:endParaRPr lang="en-US"/>
        </a:p>
      </dgm:t>
    </dgm:pt>
    <dgm:pt modelId="{456D9ADE-F88A-47CE-947F-DA4C7E97D064}">
      <dgm:prSet custT="1"/>
      <dgm:spPr/>
      <dgm:t>
        <a:bodyPr/>
        <a:lstStyle/>
        <a:p>
          <a:r>
            <a:rPr lang="en-US" sz="1400" b="1" smtClean="0"/>
            <a:t>Prevailing Wages Required</a:t>
          </a:r>
        </a:p>
        <a:p>
          <a:r>
            <a:rPr lang="en-US" sz="1400" smtClean="0"/>
            <a:t>Tex. Gov’t Code § 2258</a:t>
          </a:r>
          <a:endParaRPr lang="en-US" sz="1400"/>
        </a:p>
      </dgm:t>
    </dgm:pt>
    <dgm:pt modelId="{3ABF2F38-A046-4609-9876-4F35A3C15001}" type="parTrans" cxnId="{3A0F51C9-B9DA-4DB8-9C06-3CF59215D9C4}">
      <dgm:prSet/>
      <dgm:spPr/>
      <dgm:t>
        <a:bodyPr/>
        <a:lstStyle/>
        <a:p>
          <a:endParaRPr lang="en-US"/>
        </a:p>
      </dgm:t>
    </dgm:pt>
    <dgm:pt modelId="{FCD669F6-EB2A-425C-9911-8DC4889D136F}">
      <dgm:prSet/>
      <dgm:spPr/>
      <dgm:t>
        <a:bodyPr/>
        <a:lstStyle/>
        <a:p>
          <a:r>
            <a:rPr lang="en-US" smtClean="0"/>
            <a:t>Construction of a public work, including a building, highway, road, excavation and repair work or other project development or improvement, paid for in whole or in part from public funds.</a:t>
          </a:r>
          <a:endParaRPr lang="en-US"/>
        </a:p>
      </dgm:t>
    </dgm:pt>
    <dgm:pt modelId="{A2A964F2-5BC5-464F-A0EF-3A275EB7863F}" type="sibTrans" cxnId="{3A0F51C9-B9DA-4DB8-9C06-3CF59215D9C4}">
      <dgm:prSet/>
      <dgm:spPr/>
      <dgm:t>
        <a:bodyPr/>
        <a:lstStyle/>
        <a:p>
          <a:endParaRPr lang="en-US"/>
        </a:p>
      </dgm:t>
    </dgm:pt>
    <dgm:pt modelId="{6F0CE43B-BAC5-47EC-B354-5CF2FDA07831}" type="sibTrans" cxnId="{C3832666-1BF8-4AB3-8D95-547E1D77826F}">
      <dgm:prSet/>
      <dgm:spPr/>
      <dgm:t>
        <a:bodyPr/>
        <a:lstStyle/>
        <a:p>
          <a:endParaRPr lang="en-US"/>
        </a:p>
      </dgm:t>
    </dgm:pt>
    <dgm:pt modelId="{4FB08CCE-BB21-40ED-8552-CCF8AF559953}" type="parTrans" cxnId="{5E4DE5B0-6DD5-40FD-ADF5-9C26E8780D1D}">
      <dgm:prSet/>
      <dgm:spPr/>
      <dgm:t>
        <a:bodyPr/>
        <a:lstStyle/>
        <a:p>
          <a:endParaRPr lang="en-US"/>
        </a:p>
      </dgm:t>
    </dgm:pt>
    <dgm:pt modelId="{2F2AE6CF-857C-4A17-B9D2-144AEF8AC6EB}">
      <dgm:prSet custT="1"/>
      <dgm:spPr/>
      <dgm:t>
        <a:bodyPr/>
        <a:lstStyle/>
        <a:p>
          <a:r>
            <a:rPr lang="en-US" sz="1400" b="1" smtClean="0"/>
            <a:t>Complexity and Purpose of the Project</a:t>
          </a:r>
          <a:endParaRPr lang="en-US" sz="1400" b="1"/>
        </a:p>
      </dgm:t>
    </dgm:pt>
    <dgm:pt modelId="{16E7A509-8E5A-4401-8454-F5A3AFDB2399}" type="parTrans" cxnId="{1F2180B3-A1DA-41BE-86D6-417EBCB2BDD4}">
      <dgm:prSet/>
      <dgm:spPr/>
      <dgm:t>
        <a:bodyPr/>
        <a:lstStyle/>
        <a:p>
          <a:endParaRPr lang="en-US"/>
        </a:p>
      </dgm:t>
    </dgm:pt>
    <dgm:pt modelId="{CE518D4C-D555-4D60-90BC-E1E167080405}">
      <dgm:prSet/>
      <dgm:spPr/>
      <dgm:t>
        <a:bodyPr/>
        <a:lstStyle/>
        <a:p>
          <a:r>
            <a:rPr lang="en-US" smtClean="0"/>
            <a:t>Construction or repairing indicate structural work</a:t>
          </a:r>
          <a:endParaRPr lang="en-US"/>
        </a:p>
      </dgm:t>
    </dgm:pt>
    <dgm:pt modelId="{0F31A8D4-3F84-4E47-B355-E23241018D4D}" type="sibTrans" cxnId="{1F2180B3-A1DA-41BE-86D6-417EBCB2BDD4}">
      <dgm:prSet/>
      <dgm:spPr/>
      <dgm:t>
        <a:bodyPr/>
        <a:lstStyle/>
        <a:p>
          <a:endParaRPr lang="en-US"/>
        </a:p>
      </dgm:t>
    </dgm:pt>
    <dgm:pt modelId="{F48D5119-73AC-47AE-915A-645DE2D28729}" type="parTrans" cxnId="{F019C8C2-873F-418D-ABE9-66EB9753176C}">
      <dgm:prSet/>
      <dgm:spPr/>
      <dgm:t>
        <a:bodyPr/>
        <a:lstStyle/>
        <a:p>
          <a:endParaRPr lang="en-US"/>
        </a:p>
      </dgm:t>
    </dgm:pt>
    <dgm:pt modelId="{8C03BAEC-8490-4D7F-93B4-481F6B733E75}">
      <dgm:prSet/>
      <dgm:spPr/>
      <dgm:t>
        <a:bodyPr/>
        <a:lstStyle/>
        <a:p>
          <a:r>
            <a:rPr lang="en-US" smtClean="0"/>
            <a:t>Fixture are items affixed to the building permanently impacting it</a:t>
          </a:r>
          <a:endParaRPr lang="en-US"/>
        </a:p>
      </dgm:t>
    </dgm:pt>
    <dgm:pt modelId="{762982AD-45D2-475E-A8E1-9DB32F73C26A}" type="sibTrans" cxnId="{F019C8C2-873F-418D-ABE9-66EB9753176C}">
      <dgm:prSet/>
      <dgm:spPr/>
      <dgm:t>
        <a:bodyPr/>
        <a:lstStyle/>
        <a:p>
          <a:endParaRPr lang="en-US"/>
        </a:p>
      </dgm:t>
    </dgm:pt>
    <dgm:pt modelId="{02CDEFE9-709A-427C-96FE-63ACAB04455F}" type="parTrans" cxnId="{2EE1DC47-512E-4837-96AA-29D36506F6CE}">
      <dgm:prSet/>
      <dgm:spPr/>
      <dgm:t>
        <a:bodyPr/>
        <a:lstStyle/>
        <a:p>
          <a:endParaRPr lang="en-US"/>
        </a:p>
      </dgm:t>
    </dgm:pt>
    <dgm:pt modelId="{549B08AD-1F12-49B4-9B1C-D293767E1A3E}">
      <dgm:prSet/>
      <dgm:spPr/>
      <dgm:t>
        <a:bodyPr/>
        <a:lstStyle/>
        <a:p>
          <a:r>
            <a:rPr lang="en-US" smtClean="0"/>
            <a:t>Construction is not main purpose of contract</a:t>
          </a:r>
          <a:endParaRPr lang="en-US"/>
        </a:p>
      </dgm:t>
    </dgm:pt>
    <dgm:pt modelId="{E7CD21A1-C2F9-4361-A654-14C1AF6D8CDE}" type="sibTrans" cxnId="{2EE1DC47-512E-4837-96AA-29D36506F6CE}">
      <dgm:prSet/>
      <dgm:spPr/>
      <dgm:t>
        <a:bodyPr/>
        <a:lstStyle/>
        <a:p>
          <a:endParaRPr lang="en-US"/>
        </a:p>
      </dgm:t>
    </dgm:pt>
    <dgm:pt modelId="{C0DCDED6-4A34-4617-9A87-444CE961555F}" type="parTrans" cxnId="{8A5390D6-AAAD-4268-A2B5-357EC9B4D07E}">
      <dgm:prSet/>
      <dgm:spPr/>
      <dgm:t>
        <a:bodyPr/>
        <a:lstStyle/>
        <a:p>
          <a:endParaRPr lang="en-US"/>
        </a:p>
      </dgm:t>
    </dgm:pt>
    <dgm:pt modelId="{E70DB4D0-1183-4A48-9EFA-F851D7BABED8}">
      <dgm:prSet/>
      <dgm:spPr/>
      <dgm:t>
        <a:bodyPr/>
        <a:lstStyle/>
        <a:p>
          <a:r>
            <a:rPr lang="en-US" smtClean="0"/>
            <a:t>Not for services, supplies, or equipment</a:t>
          </a:r>
          <a:endParaRPr lang="en-US"/>
        </a:p>
      </dgm:t>
    </dgm:pt>
    <dgm:pt modelId="{9E8FD291-5BF1-4E75-8298-2F49F7852DAD}" type="sibTrans" cxnId="{8A5390D6-AAAD-4268-A2B5-357EC9B4D07E}">
      <dgm:prSet/>
      <dgm:spPr/>
      <dgm:t>
        <a:bodyPr/>
        <a:lstStyle/>
        <a:p>
          <a:endParaRPr lang="en-US"/>
        </a:p>
      </dgm:t>
    </dgm:pt>
    <dgm:pt modelId="{159DEBC5-6F1E-4BD9-A0CD-F090FF3EC30C}" type="sibTrans" cxnId="{5E4DE5B0-6DD5-40FD-ADF5-9C26E8780D1D}">
      <dgm:prSet/>
      <dgm:spPr/>
      <dgm:t>
        <a:bodyPr/>
        <a:lstStyle/>
        <a:p>
          <a:endParaRPr lang="en-US"/>
        </a:p>
      </dgm:t>
    </dgm:pt>
    <dgm:pt modelId="{987BDF1E-32D1-4D5C-A44A-F0399CE55D9D}" type="pres">
      <dgm:prSet presAssocID="{DA52D14E-E06A-4FC0-8F7F-69734FCECCF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9FEF3-837C-4666-A22A-629A6D1AA2C4}" type="pres">
      <dgm:prSet presAssocID="{24DE7E43-9F6A-45F8-869A-62AD41F51BA2}" presName="compNode" presStyleCnt="0"/>
      <dgm:spPr/>
      <dgm:t>
        <a:bodyPr/>
        <a:lstStyle/>
        <a:p>
          <a:endParaRPr/>
        </a:p>
      </dgm:t>
    </dgm:pt>
    <dgm:pt modelId="{BDF6BDDF-41EC-43B5-B8C5-DB4327F8DB65}" type="pres">
      <dgm:prSet presAssocID="{24DE7E43-9F6A-45F8-869A-62AD41F51BA2}" presName="aNode" presStyleLbl="bgShp" presStyleIdx="0" presStyleCnt="7"/>
      <dgm:spPr/>
      <dgm:t>
        <a:bodyPr/>
        <a:lstStyle/>
        <a:p>
          <a:endParaRPr lang="en-US"/>
        </a:p>
      </dgm:t>
    </dgm:pt>
    <dgm:pt modelId="{F4EF051B-00C7-4307-B4DC-4FE3A20D6893}" type="pres">
      <dgm:prSet presAssocID="{24DE7E43-9F6A-45F8-869A-62AD41F51BA2}" presName="textNode" presStyleLbl="bgShp" presStyleIdx="0" presStyleCnt="7"/>
      <dgm:spPr/>
      <dgm:t>
        <a:bodyPr/>
        <a:lstStyle/>
        <a:p>
          <a:endParaRPr lang="en-US"/>
        </a:p>
      </dgm:t>
    </dgm:pt>
    <dgm:pt modelId="{BA2B56F2-07D0-4A6A-9EE4-2488F579C40A}" type="pres">
      <dgm:prSet presAssocID="{24DE7E43-9F6A-45F8-869A-62AD41F51BA2}" presName="compChildNode" presStyleCnt="0"/>
      <dgm:spPr/>
      <dgm:t>
        <a:bodyPr/>
        <a:lstStyle/>
        <a:p>
          <a:endParaRPr/>
        </a:p>
      </dgm:t>
    </dgm:pt>
    <dgm:pt modelId="{3520B987-3645-407D-B09C-F94A9829ABF5}" type="pres">
      <dgm:prSet presAssocID="{24DE7E43-9F6A-45F8-869A-62AD41F51BA2}" presName="theInnerList" presStyleCnt="0"/>
      <dgm:spPr/>
      <dgm:t>
        <a:bodyPr/>
        <a:lstStyle/>
        <a:p>
          <a:endParaRPr/>
        </a:p>
      </dgm:t>
    </dgm:pt>
    <dgm:pt modelId="{440993DF-BE5B-4C8B-8B8B-C4FC5CB03E3A}" type="pres">
      <dgm:prSet presAssocID="{B4F61154-976D-4D0B-A565-0D9D4F530511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BF50E-E7EC-4333-A35D-0B85B80FDCEA}" type="pres">
      <dgm:prSet presAssocID="{B4F61154-976D-4D0B-A565-0D9D4F530511}" presName="aSpace2" presStyleCnt="0"/>
      <dgm:spPr/>
      <dgm:t>
        <a:bodyPr/>
        <a:lstStyle/>
        <a:p>
          <a:endParaRPr/>
        </a:p>
      </dgm:t>
    </dgm:pt>
    <dgm:pt modelId="{E7F2E859-0405-4C50-8319-5317F433CC07}" type="pres">
      <dgm:prSet presAssocID="{D99EFADD-4617-4C21-96E8-409D71E09490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69984-F9D7-4507-8AAF-9A72036D532D}" type="pres">
      <dgm:prSet presAssocID="{D99EFADD-4617-4C21-96E8-409D71E09490}" presName="aSpace2" presStyleCnt="0"/>
      <dgm:spPr/>
      <dgm:t>
        <a:bodyPr/>
        <a:lstStyle/>
        <a:p>
          <a:endParaRPr/>
        </a:p>
      </dgm:t>
    </dgm:pt>
    <dgm:pt modelId="{68E7AC9A-75C7-4590-A454-CD765EA0C7AE}" type="pres">
      <dgm:prSet presAssocID="{7E36B86D-E9E9-45B8-9FA5-288BA50E284F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30E82-7A11-47A4-9705-47DE5793A306}" type="pres">
      <dgm:prSet presAssocID="{7E36B86D-E9E9-45B8-9FA5-288BA50E284F}" presName="aSpace2" presStyleCnt="0"/>
      <dgm:spPr/>
      <dgm:t>
        <a:bodyPr/>
        <a:lstStyle/>
        <a:p>
          <a:endParaRPr/>
        </a:p>
      </dgm:t>
    </dgm:pt>
    <dgm:pt modelId="{5AB9955B-69B4-4786-89CB-BB45BF0C7C6F}" type="pres">
      <dgm:prSet presAssocID="{164C7D2E-40A5-4EBC-9A34-AAC3C742D377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B3C1-17C8-4218-BB27-243A3360ADA0}" type="pres">
      <dgm:prSet presAssocID="{24DE7E43-9F6A-45F8-869A-62AD41F51BA2}" presName="aSpace" presStyleCnt="0"/>
      <dgm:spPr/>
      <dgm:t>
        <a:bodyPr/>
        <a:lstStyle/>
        <a:p>
          <a:endParaRPr/>
        </a:p>
      </dgm:t>
    </dgm:pt>
    <dgm:pt modelId="{C4046274-EBD5-48CE-8CBF-0710EC22265F}" type="pres">
      <dgm:prSet presAssocID="{A43F1E23-866D-4BB3-B070-6C08C50512F0}" presName="compNode" presStyleCnt="0"/>
      <dgm:spPr/>
      <dgm:t>
        <a:bodyPr/>
        <a:lstStyle/>
        <a:p>
          <a:endParaRPr/>
        </a:p>
      </dgm:t>
    </dgm:pt>
    <dgm:pt modelId="{3EF63A61-4586-44F5-8CC3-2107016AFBE3}" type="pres">
      <dgm:prSet presAssocID="{A43F1E23-866D-4BB3-B070-6C08C50512F0}" presName="aNode" presStyleLbl="bgShp" presStyleIdx="1" presStyleCnt="7"/>
      <dgm:spPr/>
      <dgm:t>
        <a:bodyPr/>
        <a:lstStyle/>
        <a:p>
          <a:endParaRPr lang="en-US"/>
        </a:p>
      </dgm:t>
    </dgm:pt>
    <dgm:pt modelId="{F7728E09-8A19-4C0A-BBE4-8C8F99972701}" type="pres">
      <dgm:prSet presAssocID="{A43F1E23-866D-4BB3-B070-6C08C50512F0}" presName="textNode" presStyleLbl="bgShp" presStyleIdx="1" presStyleCnt="7"/>
      <dgm:spPr/>
      <dgm:t>
        <a:bodyPr/>
        <a:lstStyle/>
        <a:p>
          <a:endParaRPr lang="en-US"/>
        </a:p>
      </dgm:t>
    </dgm:pt>
    <dgm:pt modelId="{65292E66-7922-4A23-A927-C2A453FAD83E}" type="pres">
      <dgm:prSet presAssocID="{A43F1E23-866D-4BB3-B070-6C08C50512F0}" presName="compChildNode" presStyleCnt="0"/>
      <dgm:spPr/>
      <dgm:t>
        <a:bodyPr/>
        <a:lstStyle/>
        <a:p>
          <a:endParaRPr/>
        </a:p>
      </dgm:t>
    </dgm:pt>
    <dgm:pt modelId="{58434B5E-6491-46FC-803F-57A144500147}" type="pres">
      <dgm:prSet presAssocID="{A43F1E23-866D-4BB3-B070-6C08C50512F0}" presName="theInnerList" presStyleCnt="0"/>
      <dgm:spPr/>
      <dgm:t>
        <a:bodyPr/>
        <a:lstStyle/>
        <a:p>
          <a:endParaRPr/>
        </a:p>
      </dgm:t>
    </dgm:pt>
    <dgm:pt modelId="{F6DDB4B8-9674-4B39-834E-888E5D360ACE}" type="pres">
      <dgm:prSet presAssocID="{D5779107-6D65-448C-B583-8E05115668B1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84025-0AFC-4631-8B66-52B356A49D74}" type="pres">
      <dgm:prSet presAssocID="{D5779107-6D65-448C-B583-8E05115668B1}" presName="aSpace2" presStyleCnt="0"/>
      <dgm:spPr/>
      <dgm:t>
        <a:bodyPr/>
        <a:lstStyle/>
        <a:p>
          <a:endParaRPr/>
        </a:p>
      </dgm:t>
    </dgm:pt>
    <dgm:pt modelId="{82FCCB0E-2D62-4CBA-93B6-3A4B1D7052F7}" type="pres">
      <dgm:prSet presAssocID="{54603294-A1D7-4CC1-89A1-C1D96CE22C56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CF000-E101-4D74-A80A-3048256D8436}" type="pres">
      <dgm:prSet presAssocID="{54603294-A1D7-4CC1-89A1-C1D96CE22C56}" presName="aSpace2" presStyleCnt="0"/>
      <dgm:spPr/>
      <dgm:t>
        <a:bodyPr/>
        <a:lstStyle/>
        <a:p>
          <a:endParaRPr/>
        </a:p>
      </dgm:t>
    </dgm:pt>
    <dgm:pt modelId="{F56C647B-70DA-4432-8617-B49DF1E86D44}" type="pres">
      <dgm:prSet presAssocID="{BB00023D-33A2-4B6B-991A-49E848712138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372D6-C6C8-438F-9CF8-70C086505E18}" type="pres">
      <dgm:prSet presAssocID="{A43F1E23-866D-4BB3-B070-6C08C50512F0}" presName="aSpace" presStyleCnt="0"/>
      <dgm:spPr/>
      <dgm:t>
        <a:bodyPr/>
        <a:lstStyle/>
        <a:p>
          <a:endParaRPr/>
        </a:p>
      </dgm:t>
    </dgm:pt>
    <dgm:pt modelId="{FEA4E63D-4A51-434D-922B-19E1C25B8A96}" type="pres">
      <dgm:prSet presAssocID="{8A44FD23-AEE0-4557-AC00-D2FF8F69DAEC}" presName="compNode" presStyleCnt="0"/>
      <dgm:spPr/>
      <dgm:t>
        <a:bodyPr/>
        <a:lstStyle/>
        <a:p>
          <a:endParaRPr/>
        </a:p>
      </dgm:t>
    </dgm:pt>
    <dgm:pt modelId="{05FB7991-6E59-4647-A46D-03AC7C75C636}" type="pres">
      <dgm:prSet presAssocID="{8A44FD23-AEE0-4557-AC00-D2FF8F69DAEC}" presName="aNode" presStyleLbl="bgShp" presStyleIdx="2" presStyleCnt="7"/>
      <dgm:spPr/>
      <dgm:t>
        <a:bodyPr/>
        <a:lstStyle/>
        <a:p>
          <a:endParaRPr lang="en-US"/>
        </a:p>
      </dgm:t>
    </dgm:pt>
    <dgm:pt modelId="{6EA75DF6-0994-4DBA-85AA-5CECF76615E1}" type="pres">
      <dgm:prSet presAssocID="{8A44FD23-AEE0-4557-AC00-D2FF8F69DAEC}" presName="textNode" presStyleLbl="bgShp" presStyleIdx="2" presStyleCnt="7"/>
      <dgm:spPr/>
      <dgm:t>
        <a:bodyPr/>
        <a:lstStyle/>
        <a:p>
          <a:endParaRPr lang="en-US"/>
        </a:p>
      </dgm:t>
    </dgm:pt>
    <dgm:pt modelId="{823B3887-E352-4A21-8AC9-11A168BA782F}" type="pres">
      <dgm:prSet presAssocID="{8A44FD23-AEE0-4557-AC00-D2FF8F69DAEC}" presName="compChildNode" presStyleCnt="0"/>
      <dgm:spPr/>
      <dgm:t>
        <a:bodyPr/>
        <a:lstStyle/>
        <a:p>
          <a:endParaRPr/>
        </a:p>
      </dgm:t>
    </dgm:pt>
    <dgm:pt modelId="{E78C3F99-2EF8-4F86-A464-DAB7469F618F}" type="pres">
      <dgm:prSet presAssocID="{8A44FD23-AEE0-4557-AC00-D2FF8F69DAEC}" presName="theInnerList" presStyleCnt="0"/>
      <dgm:spPr/>
      <dgm:t>
        <a:bodyPr/>
        <a:lstStyle/>
        <a:p>
          <a:endParaRPr/>
        </a:p>
      </dgm:t>
    </dgm:pt>
    <dgm:pt modelId="{99AD53A4-587F-44CB-BFB4-550E71125C2C}" type="pres">
      <dgm:prSet presAssocID="{48C41AA2-2153-447E-876B-DA9E92CA547D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C38DE-9E91-4F5F-8B9C-80CFE3BEB863}" type="pres">
      <dgm:prSet presAssocID="{48C41AA2-2153-447E-876B-DA9E92CA547D}" presName="aSpace2" presStyleCnt="0"/>
      <dgm:spPr/>
      <dgm:t>
        <a:bodyPr/>
        <a:lstStyle/>
        <a:p>
          <a:endParaRPr/>
        </a:p>
      </dgm:t>
    </dgm:pt>
    <dgm:pt modelId="{1E38390D-171A-4666-AE59-A24C5BAFE090}" type="pres">
      <dgm:prSet presAssocID="{93AC4F1B-EC8A-4CF9-855E-9132574905ED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F26B5-630B-46D3-AA7E-E6711DE6617E}" type="pres">
      <dgm:prSet presAssocID="{8A44FD23-AEE0-4557-AC00-D2FF8F69DAEC}" presName="aSpace" presStyleCnt="0"/>
      <dgm:spPr/>
      <dgm:t>
        <a:bodyPr/>
        <a:lstStyle/>
        <a:p>
          <a:endParaRPr/>
        </a:p>
      </dgm:t>
    </dgm:pt>
    <dgm:pt modelId="{4DCB2CC2-0F74-4EEF-BC43-91E5BA0B438C}" type="pres">
      <dgm:prSet presAssocID="{A21D45A2-7E33-4F33-A4ED-FCB92845F4C4}" presName="compNode" presStyleCnt="0"/>
      <dgm:spPr/>
      <dgm:t>
        <a:bodyPr/>
        <a:lstStyle/>
        <a:p>
          <a:endParaRPr/>
        </a:p>
      </dgm:t>
    </dgm:pt>
    <dgm:pt modelId="{2DA12B17-915F-41F0-9B38-A5C77A1C2B7C}" type="pres">
      <dgm:prSet presAssocID="{A21D45A2-7E33-4F33-A4ED-FCB92845F4C4}" presName="aNode" presStyleLbl="bgShp" presStyleIdx="3" presStyleCnt="7"/>
      <dgm:spPr/>
      <dgm:t>
        <a:bodyPr/>
        <a:lstStyle/>
        <a:p>
          <a:endParaRPr lang="en-US"/>
        </a:p>
      </dgm:t>
    </dgm:pt>
    <dgm:pt modelId="{80416E18-DFAB-4076-8660-AFFE583D0BB4}" type="pres">
      <dgm:prSet presAssocID="{A21D45A2-7E33-4F33-A4ED-FCB92845F4C4}" presName="textNode" presStyleLbl="bgShp" presStyleIdx="3" presStyleCnt="7"/>
      <dgm:spPr/>
      <dgm:t>
        <a:bodyPr/>
        <a:lstStyle/>
        <a:p>
          <a:endParaRPr lang="en-US"/>
        </a:p>
      </dgm:t>
    </dgm:pt>
    <dgm:pt modelId="{467AAEAE-AD6C-4423-A97D-47EB38BB8D89}" type="pres">
      <dgm:prSet presAssocID="{A21D45A2-7E33-4F33-A4ED-FCB92845F4C4}" presName="compChildNode" presStyleCnt="0"/>
      <dgm:spPr/>
      <dgm:t>
        <a:bodyPr/>
        <a:lstStyle/>
        <a:p>
          <a:endParaRPr/>
        </a:p>
      </dgm:t>
    </dgm:pt>
    <dgm:pt modelId="{77DBC1CD-1660-419B-85DC-A697A0F7081A}" type="pres">
      <dgm:prSet presAssocID="{A21D45A2-7E33-4F33-A4ED-FCB92845F4C4}" presName="theInnerList" presStyleCnt="0"/>
      <dgm:spPr/>
      <dgm:t>
        <a:bodyPr/>
        <a:lstStyle/>
        <a:p>
          <a:endParaRPr/>
        </a:p>
      </dgm:t>
    </dgm:pt>
    <dgm:pt modelId="{710D7348-DDF5-49E6-8365-93E8B4BDB06B}" type="pres">
      <dgm:prSet presAssocID="{B1485A62-7463-423E-B918-8C6E13EE51D7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1CF23-8BF1-4D44-8C32-6F173D96C909}" type="pres">
      <dgm:prSet presAssocID="{B1485A62-7463-423E-B918-8C6E13EE51D7}" presName="aSpace2" presStyleCnt="0"/>
      <dgm:spPr/>
      <dgm:t>
        <a:bodyPr/>
        <a:lstStyle/>
        <a:p>
          <a:endParaRPr/>
        </a:p>
      </dgm:t>
    </dgm:pt>
    <dgm:pt modelId="{E257BAF7-2218-4AEB-9523-EB26CCCC70DA}" type="pres">
      <dgm:prSet presAssocID="{7BFEC2C6-5A45-489A-8299-76EB5D38BA1A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FF26A-6948-4949-A346-8A9EEF63D340}" type="pres">
      <dgm:prSet presAssocID="{7BFEC2C6-5A45-489A-8299-76EB5D38BA1A}" presName="aSpace2" presStyleCnt="0"/>
      <dgm:spPr/>
      <dgm:t>
        <a:bodyPr/>
        <a:lstStyle/>
        <a:p>
          <a:endParaRPr/>
        </a:p>
      </dgm:t>
    </dgm:pt>
    <dgm:pt modelId="{3ED10AAF-1A8F-4377-A422-B44B1C038C3E}" type="pres">
      <dgm:prSet presAssocID="{2173457F-CD1E-40F2-95FD-77F4671A1207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C81EB-F159-4142-A0EA-F7C94B5CD8B0}" type="pres">
      <dgm:prSet presAssocID="{A21D45A2-7E33-4F33-A4ED-FCB92845F4C4}" presName="aSpace" presStyleCnt="0"/>
      <dgm:spPr/>
      <dgm:t>
        <a:bodyPr/>
        <a:lstStyle/>
        <a:p>
          <a:endParaRPr/>
        </a:p>
      </dgm:t>
    </dgm:pt>
    <dgm:pt modelId="{8EFCBD02-1449-45A0-83CC-2CD21A9FB28D}" type="pres">
      <dgm:prSet presAssocID="{1243E580-C3EE-4221-B872-F9E4F441A87B}" presName="compNode" presStyleCnt="0"/>
      <dgm:spPr/>
      <dgm:t>
        <a:bodyPr/>
        <a:lstStyle/>
        <a:p>
          <a:endParaRPr/>
        </a:p>
      </dgm:t>
    </dgm:pt>
    <dgm:pt modelId="{4E6D1E79-40CE-40B8-AEE9-9F4DC817183A}" type="pres">
      <dgm:prSet presAssocID="{1243E580-C3EE-4221-B872-F9E4F441A87B}" presName="aNode" presStyleLbl="bgShp" presStyleIdx="4" presStyleCnt="7" custLinFactNeighborX="2933"/>
      <dgm:spPr/>
      <dgm:t>
        <a:bodyPr/>
        <a:lstStyle/>
        <a:p>
          <a:endParaRPr lang="en-US"/>
        </a:p>
      </dgm:t>
    </dgm:pt>
    <dgm:pt modelId="{738661AA-DE86-47B0-B3CD-6DD6060DCD5E}" type="pres">
      <dgm:prSet presAssocID="{1243E580-C3EE-4221-B872-F9E4F441A87B}" presName="textNode" presStyleLbl="bgShp" presStyleIdx="4" presStyleCnt="7"/>
      <dgm:spPr/>
      <dgm:t>
        <a:bodyPr/>
        <a:lstStyle/>
        <a:p>
          <a:endParaRPr lang="en-US"/>
        </a:p>
      </dgm:t>
    </dgm:pt>
    <dgm:pt modelId="{4E94990D-040F-4E58-BA29-6BFEA67F7B43}" type="pres">
      <dgm:prSet presAssocID="{1243E580-C3EE-4221-B872-F9E4F441A87B}" presName="compChildNode" presStyleCnt="0"/>
      <dgm:spPr/>
      <dgm:t>
        <a:bodyPr/>
        <a:lstStyle/>
        <a:p>
          <a:endParaRPr/>
        </a:p>
      </dgm:t>
    </dgm:pt>
    <dgm:pt modelId="{08E50765-E93C-43A0-8E3C-80F9487BB295}" type="pres">
      <dgm:prSet presAssocID="{1243E580-C3EE-4221-B872-F9E4F441A87B}" presName="theInnerList" presStyleCnt="0"/>
      <dgm:spPr/>
      <dgm:t>
        <a:bodyPr/>
        <a:lstStyle/>
        <a:p>
          <a:endParaRPr/>
        </a:p>
      </dgm:t>
    </dgm:pt>
    <dgm:pt modelId="{EAB239A9-F1D6-41AD-86AF-8CD2F5AA310D}" type="pres">
      <dgm:prSet presAssocID="{2B671672-960A-4FD3-BE7B-0226B96CFA1C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09EED-A43B-4DB6-8797-6B8EA1685166}" type="pres">
      <dgm:prSet presAssocID="{2B671672-960A-4FD3-BE7B-0226B96CFA1C}" presName="aSpace2" presStyleCnt="0"/>
      <dgm:spPr/>
      <dgm:t>
        <a:bodyPr/>
        <a:lstStyle/>
        <a:p>
          <a:endParaRPr/>
        </a:p>
      </dgm:t>
    </dgm:pt>
    <dgm:pt modelId="{29C0A493-B30E-4FBE-9A88-936B93491DBD}" type="pres">
      <dgm:prSet presAssocID="{FDC7FC16-F7E0-4581-8013-FAD1F945215A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E5659-E11B-43FF-B9DD-AC03976D3D98}" type="pres">
      <dgm:prSet presAssocID="{1243E580-C3EE-4221-B872-F9E4F441A87B}" presName="aSpace" presStyleCnt="0"/>
      <dgm:spPr/>
      <dgm:t>
        <a:bodyPr/>
        <a:lstStyle/>
        <a:p>
          <a:endParaRPr/>
        </a:p>
      </dgm:t>
    </dgm:pt>
    <dgm:pt modelId="{4A7D74D3-9FD9-42DF-AE22-DA889D8074D9}" type="pres">
      <dgm:prSet presAssocID="{456D9ADE-F88A-47CE-947F-DA4C7E97D064}" presName="compNode" presStyleCnt="0"/>
      <dgm:spPr/>
      <dgm:t>
        <a:bodyPr/>
        <a:lstStyle/>
        <a:p>
          <a:endParaRPr/>
        </a:p>
      </dgm:t>
    </dgm:pt>
    <dgm:pt modelId="{9AECF9D6-0256-42A6-958B-19A7DEE658E7}" type="pres">
      <dgm:prSet presAssocID="{456D9ADE-F88A-47CE-947F-DA4C7E97D064}" presName="aNode" presStyleLbl="bgShp" presStyleIdx="5" presStyleCnt="7"/>
      <dgm:spPr/>
      <dgm:t>
        <a:bodyPr/>
        <a:lstStyle/>
        <a:p>
          <a:endParaRPr lang="en-US"/>
        </a:p>
      </dgm:t>
    </dgm:pt>
    <dgm:pt modelId="{EFEEFBF2-C743-4040-A061-EAFBE1646D88}" type="pres">
      <dgm:prSet presAssocID="{456D9ADE-F88A-47CE-947F-DA4C7E97D064}" presName="textNode" presStyleLbl="bgShp" presStyleIdx="5" presStyleCnt="7"/>
      <dgm:spPr/>
      <dgm:t>
        <a:bodyPr/>
        <a:lstStyle/>
        <a:p>
          <a:endParaRPr lang="en-US"/>
        </a:p>
      </dgm:t>
    </dgm:pt>
    <dgm:pt modelId="{5EEC5A93-85AB-44AD-B24E-9E29960CDDF3}" type="pres">
      <dgm:prSet presAssocID="{456D9ADE-F88A-47CE-947F-DA4C7E97D064}" presName="compChildNode" presStyleCnt="0"/>
      <dgm:spPr/>
      <dgm:t>
        <a:bodyPr/>
        <a:lstStyle/>
        <a:p>
          <a:endParaRPr/>
        </a:p>
      </dgm:t>
    </dgm:pt>
    <dgm:pt modelId="{52BD2E46-9647-4D1A-964C-65CF0BADBFB6}" type="pres">
      <dgm:prSet presAssocID="{456D9ADE-F88A-47CE-947F-DA4C7E97D064}" presName="theInnerList" presStyleCnt="0"/>
      <dgm:spPr/>
      <dgm:t>
        <a:bodyPr/>
        <a:lstStyle/>
        <a:p>
          <a:endParaRPr/>
        </a:p>
      </dgm:t>
    </dgm:pt>
    <dgm:pt modelId="{35D7E2AF-2C85-4A83-B4CD-B203D2648721}" type="pres">
      <dgm:prSet presAssocID="{FCD669F6-EB2A-425C-9911-8DC4889D136F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94A7-8A79-4663-B7A9-42ECA870D7F6}" type="pres">
      <dgm:prSet presAssocID="{456D9ADE-F88A-47CE-947F-DA4C7E97D064}" presName="aSpace" presStyleCnt="0"/>
      <dgm:spPr/>
      <dgm:t>
        <a:bodyPr/>
        <a:lstStyle/>
        <a:p>
          <a:endParaRPr/>
        </a:p>
      </dgm:t>
    </dgm:pt>
    <dgm:pt modelId="{BFA2320B-6071-4810-9D0A-701B0FFB352A}" type="pres">
      <dgm:prSet presAssocID="{2F2AE6CF-857C-4A17-B9D2-144AEF8AC6EB}" presName="compNode" presStyleCnt="0"/>
      <dgm:spPr/>
      <dgm:t>
        <a:bodyPr/>
        <a:lstStyle/>
        <a:p>
          <a:endParaRPr/>
        </a:p>
      </dgm:t>
    </dgm:pt>
    <dgm:pt modelId="{59080089-2F5B-44D8-BA87-6A4014A0DFEE}" type="pres">
      <dgm:prSet presAssocID="{2F2AE6CF-857C-4A17-B9D2-144AEF8AC6EB}" presName="aNode" presStyleLbl="bgShp" presStyleIdx="6" presStyleCnt="7"/>
      <dgm:spPr/>
      <dgm:t>
        <a:bodyPr/>
        <a:lstStyle/>
        <a:p>
          <a:endParaRPr lang="en-US"/>
        </a:p>
      </dgm:t>
    </dgm:pt>
    <dgm:pt modelId="{556A0600-E9D8-49E1-91F0-134D6A6D1E3B}" type="pres">
      <dgm:prSet presAssocID="{2F2AE6CF-857C-4A17-B9D2-144AEF8AC6EB}" presName="textNode" presStyleLbl="bgShp" presStyleIdx="6" presStyleCnt="7"/>
      <dgm:spPr/>
      <dgm:t>
        <a:bodyPr/>
        <a:lstStyle/>
        <a:p>
          <a:endParaRPr lang="en-US"/>
        </a:p>
      </dgm:t>
    </dgm:pt>
    <dgm:pt modelId="{104978D2-F546-4952-BE1E-BCDCA9DA8623}" type="pres">
      <dgm:prSet presAssocID="{2F2AE6CF-857C-4A17-B9D2-144AEF8AC6EB}" presName="compChildNode" presStyleCnt="0"/>
      <dgm:spPr/>
      <dgm:t>
        <a:bodyPr/>
        <a:lstStyle/>
        <a:p>
          <a:endParaRPr/>
        </a:p>
      </dgm:t>
    </dgm:pt>
    <dgm:pt modelId="{6182AC5C-9114-4410-A34C-F49CDA336EFA}" type="pres">
      <dgm:prSet presAssocID="{2F2AE6CF-857C-4A17-B9D2-144AEF8AC6EB}" presName="theInnerList" presStyleCnt="0"/>
      <dgm:spPr/>
      <dgm:t>
        <a:bodyPr/>
        <a:lstStyle/>
        <a:p>
          <a:endParaRPr/>
        </a:p>
      </dgm:t>
    </dgm:pt>
    <dgm:pt modelId="{5943CBE3-5BE8-414E-B785-DFB20B38D202}" type="pres">
      <dgm:prSet presAssocID="{CE518D4C-D555-4D60-90BC-E1E167080405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78E6-1912-4682-BDC8-3E49AFC76EEE}" type="pres">
      <dgm:prSet presAssocID="{CE518D4C-D555-4D60-90BC-E1E167080405}" presName="aSpace2" presStyleCnt="0"/>
      <dgm:spPr/>
      <dgm:t>
        <a:bodyPr/>
        <a:lstStyle/>
        <a:p>
          <a:endParaRPr/>
        </a:p>
      </dgm:t>
    </dgm:pt>
    <dgm:pt modelId="{97D5702D-E30E-4746-9FAB-2D5215F657C4}" type="pres">
      <dgm:prSet presAssocID="{8C03BAEC-8490-4D7F-93B4-481F6B733E75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ACE74-26DB-4729-AF2D-78BBEC8CE783}" type="pres">
      <dgm:prSet presAssocID="{8C03BAEC-8490-4D7F-93B4-481F6B733E75}" presName="aSpace2" presStyleCnt="0"/>
      <dgm:spPr/>
      <dgm:t>
        <a:bodyPr/>
        <a:lstStyle/>
        <a:p>
          <a:endParaRPr/>
        </a:p>
      </dgm:t>
    </dgm:pt>
    <dgm:pt modelId="{75173D70-967F-4A91-B416-BF897E4BD45A}" type="pres">
      <dgm:prSet presAssocID="{549B08AD-1F12-49B4-9B1C-D293767E1A3E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282A8-C326-4A78-8C74-DF14516E0EFF}" type="pres">
      <dgm:prSet presAssocID="{549B08AD-1F12-49B4-9B1C-D293767E1A3E}" presName="aSpace2" presStyleCnt="0"/>
      <dgm:spPr/>
      <dgm:t>
        <a:bodyPr/>
        <a:lstStyle/>
        <a:p>
          <a:endParaRPr/>
        </a:p>
      </dgm:t>
    </dgm:pt>
    <dgm:pt modelId="{F4452DE7-545B-4836-8BD4-51548AFD64C8}" type="pres">
      <dgm:prSet presAssocID="{E70DB4D0-1183-4A48-9EFA-F851D7BABED8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F98C8-EFBA-48C7-AB76-DD94F57BAE1F}" type="presOf" srcId="{24DE7E43-9F6A-45F8-869A-62AD41F51BA2}" destId="{F4EF051B-00C7-4307-B4DC-4FE3A20D6893}" srcOrd="1" destOrd="0" presId="urn:microsoft.com/office/officeart/2005/8/layout/lProcess2"/>
    <dgm:cxn modelId="{BD7C6789-F519-4028-A9D9-36C78904CC23}" type="presOf" srcId="{2B671672-960A-4FD3-BE7B-0226B96CFA1C}" destId="{EAB239A9-F1D6-41AD-86AF-8CD2F5AA310D}" srcOrd="0" destOrd="0" presId="urn:microsoft.com/office/officeart/2005/8/layout/lProcess2"/>
    <dgm:cxn modelId="{C3832666-1BF8-4AB3-8D95-547E1D77826F}" srcId="{DA52D14E-E06A-4FC0-8F7F-69734FCECCF3}" destId="{456D9ADE-F88A-47CE-947F-DA4C7E97D064}" srcOrd="5" destOrd="0" parTransId="{DF15B808-6006-4209-8B54-D3D0E4F5FFC3}" sibTransId="{6F0CE43B-BAC5-47EC-B354-5CF2FDA07831}"/>
    <dgm:cxn modelId="{4CCE6F41-B3AD-408E-976E-6EC75C66F890}" type="presOf" srcId="{A21D45A2-7E33-4F33-A4ED-FCB92845F4C4}" destId="{2DA12B17-915F-41F0-9B38-A5C77A1C2B7C}" srcOrd="0" destOrd="0" presId="urn:microsoft.com/office/officeart/2005/8/layout/lProcess2"/>
    <dgm:cxn modelId="{522C1612-14F6-42FD-A317-7CA5D05EA5B7}" type="presOf" srcId="{E70DB4D0-1183-4A48-9EFA-F851D7BABED8}" destId="{F4452DE7-545B-4836-8BD4-51548AFD64C8}" srcOrd="0" destOrd="0" presId="urn:microsoft.com/office/officeart/2005/8/layout/lProcess2"/>
    <dgm:cxn modelId="{15E786F7-3D47-4C0C-80C1-8F1BC7846539}" srcId="{24DE7E43-9F6A-45F8-869A-62AD41F51BA2}" destId="{7E36B86D-E9E9-45B8-9FA5-288BA50E284F}" srcOrd="2" destOrd="0" parTransId="{C1254125-7EB8-4E4D-91DE-E4E32D3DA68A}" sibTransId="{6307CB1F-DE23-4FCC-9DAE-7D2E3314ECBD}"/>
    <dgm:cxn modelId="{783F7502-CD7C-4357-8F32-3A94A698DEEF}" srcId="{DA52D14E-E06A-4FC0-8F7F-69734FCECCF3}" destId="{A43F1E23-866D-4BB3-B070-6C08C50512F0}" srcOrd="1" destOrd="0" parTransId="{F4D9906B-07A3-4416-8AD0-48AF14F88A77}" sibTransId="{00D18335-0724-4C07-B291-22FA0B7D5938}"/>
    <dgm:cxn modelId="{D83DA646-5C28-4391-A390-277E8EED6219}" type="presOf" srcId="{8C03BAEC-8490-4D7F-93B4-481F6B733E75}" destId="{97D5702D-E30E-4746-9FAB-2D5215F657C4}" srcOrd="0" destOrd="0" presId="urn:microsoft.com/office/officeart/2005/8/layout/lProcess2"/>
    <dgm:cxn modelId="{5E4DE5B0-6DD5-40FD-ADF5-9C26E8780D1D}" srcId="{DA52D14E-E06A-4FC0-8F7F-69734FCECCF3}" destId="{2F2AE6CF-857C-4A17-B9D2-144AEF8AC6EB}" srcOrd="6" destOrd="0" parTransId="{4FB08CCE-BB21-40ED-8552-CCF8AF559953}" sibTransId="{159DEBC5-6F1E-4BD9-A0CD-F090FF3EC30C}"/>
    <dgm:cxn modelId="{17CF5F38-3ADB-463A-BF52-F21292EB5C92}" type="presOf" srcId="{A43F1E23-866D-4BB3-B070-6C08C50512F0}" destId="{3EF63A61-4586-44F5-8CC3-2107016AFBE3}" srcOrd="0" destOrd="0" presId="urn:microsoft.com/office/officeart/2005/8/layout/lProcess2"/>
    <dgm:cxn modelId="{C1CFD74D-6838-4BED-B4E9-0C74D909CB2B}" srcId="{DA52D14E-E06A-4FC0-8F7F-69734FCECCF3}" destId="{A21D45A2-7E33-4F33-A4ED-FCB92845F4C4}" srcOrd="3" destOrd="0" parTransId="{3EC3DB89-F58B-4D89-B4B2-70C73E243375}" sibTransId="{36909789-FCDC-46AB-810F-9A4A26329234}"/>
    <dgm:cxn modelId="{183C6155-AEB2-45D3-91EA-AB293C558266}" type="presOf" srcId="{A43F1E23-866D-4BB3-B070-6C08C50512F0}" destId="{F7728E09-8A19-4C0A-BBE4-8C8F99972701}" srcOrd="1" destOrd="0" presId="urn:microsoft.com/office/officeart/2005/8/layout/lProcess2"/>
    <dgm:cxn modelId="{1BF72433-6E33-4D46-B302-EFCE49CB109C}" type="presOf" srcId="{1243E580-C3EE-4221-B872-F9E4F441A87B}" destId="{738661AA-DE86-47B0-B3CD-6DD6060DCD5E}" srcOrd="1" destOrd="0" presId="urn:microsoft.com/office/officeart/2005/8/layout/lProcess2"/>
    <dgm:cxn modelId="{764D0013-9DD5-433E-8942-F360FBBE05F9}" srcId="{A21D45A2-7E33-4F33-A4ED-FCB92845F4C4}" destId="{B1485A62-7463-423E-B918-8C6E13EE51D7}" srcOrd="0" destOrd="0" parTransId="{4064D5AD-3852-43F2-A1FF-E891994C5956}" sibTransId="{1EE5A7BE-8FA9-4792-9A06-F41F5C233CB1}"/>
    <dgm:cxn modelId="{C19E6AA4-61BF-44B8-9E45-56A086938669}" type="presOf" srcId="{7E36B86D-E9E9-45B8-9FA5-288BA50E284F}" destId="{68E7AC9A-75C7-4590-A454-CD765EA0C7AE}" srcOrd="0" destOrd="0" presId="urn:microsoft.com/office/officeart/2005/8/layout/lProcess2"/>
    <dgm:cxn modelId="{838DA8D9-9FCD-4D87-8A26-F8A1C21C843A}" type="presOf" srcId="{FCD669F6-EB2A-425C-9911-8DC4889D136F}" destId="{35D7E2AF-2C85-4A83-B4CD-B203D2648721}" srcOrd="0" destOrd="0" presId="urn:microsoft.com/office/officeart/2005/8/layout/lProcess2"/>
    <dgm:cxn modelId="{2FB2AAD1-3FF7-42B3-928F-FBF4BC96F920}" type="presOf" srcId="{D5779107-6D65-448C-B583-8E05115668B1}" destId="{F6DDB4B8-9674-4B39-834E-888E5D360ACE}" srcOrd="0" destOrd="0" presId="urn:microsoft.com/office/officeart/2005/8/layout/lProcess2"/>
    <dgm:cxn modelId="{0E9AC90A-0FA3-4389-8772-A35BAB968774}" srcId="{A43F1E23-866D-4BB3-B070-6C08C50512F0}" destId="{D5779107-6D65-448C-B583-8E05115668B1}" srcOrd="0" destOrd="0" parTransId="{EEB14967-E6EA-4968-BE80-142F230BE72E}" sibTransId="{1FC525CE-5C79-4883-B74D-7ADBBD5808BC}"/>
    <dgm:cxn modelId="{F551A7D6-5C5E-428F-A7D1-D740749A4FB1}" srcId="{A21D45A2-7E33-4F33-A4ED-FCB92845F4C4}" destId="{7BFEC2C6-5A45-489A-8299-76EB5D38BA1A}" srcOrd="1" destOrd="0" parTransId="{2E798D3F-DB1F-4ECA-A8AD-5A86DEDCDD64}" sibTransId="{FB9DF33A-020F-4F3F-9322-ED8CE6A43A37}"/>
    <dgm:cxn modelId="{2B563429-6FEC-4CDD-AFA7-02D48C5EC368}" type="presOf" srcId="{A21D45A2-7E33-4F33-A4ED-FCB92845F4C4}" destId="{80416E18-DFAB-4076-8660-AFFE583D0BB4}" srcOrd="1" destOrd="0" presId="urn:microsoft.com/office/officeart/2005/8/layout/lProcess2"/>
    <dgm:cxn modelId="{63B98D1F-95C8-4801-95C4-66D5A3CE4215}" srcId="{1243E580-C3EE-4221-B872-F9E4F441A87B}" destId="{FDC7FC16-F7E0-4581-8013-FAD1F945215A}" srcOrd="1" destOrd="0" parTransId="{BF410C54-6E64-45F5-81A3-8A2F300DCBED}" sibTransId="{3ED12E8B-16D1-4675-96A2-A7591B883A54}"/>
    <dgm:cxn modelId="{1062A6D6-A1C9-4D51-9FEB-B818876E26CD}" type="presOf" srcId="{164C7D2E-40A5-4EBC-9A34-AAC3C742D377}" destId="{5AB9955B-69B4-4786-89CB-BB45BF0C7C6F}" srcOrd="0" destOrd="0" presId="urn:microsoft.com/office/officeart/2005/8/layout/lProcess2"/>
    <dgm:cxn modelId="{2EE1DC47-512E-4837-96AA-29D36506F6CE}" srcId="{2F2AE6CF-857C-4A17-B9D2-144AEF8AC6EB}" destId="{549B08AD-1F12-49B4-9B1C-D293767E1A3E}" srcOrd="2" destOrd="0" parTransId="{02CDEFE9-709A-427C-96FE-63ACAB04455F}" sibTransId="{E7CD21A1-C2F9-4361-A654-14C1AF6D8CDE}"/>
    <dgm:cxn modelId="{9810585C-3B35-4BE1-8A58-048BFF74B79F}" srcId="{DA52D14E-E06A-4FC0-8F7F-69734FCECCF3}" destId="{1243E580-C3EE-4221-B872-F9E4F441A87B}" srcOrd="4" destOrd="0" parTransId="{FCF89BA2-D69B-4BC0-9F07-8B94C0366334}" sibTransId="{C58A0EBF-FA23-4125-8CBF-0AD160631B72}"/>
    <dgm:cxn modelId="{FF7BC9D1-39F0-4F86-99B5-6F840304FA9B}" type="presOf" srcId="{CE518D4C-D555-4D60-90BC-E1E167080405}" destId="{5943CBE3-5BE8-414E-B785-DFB20B38D202}" srcOrd="0" destOrd="0" presId="urn:microsoft.com/office/officeart/2005/8/layout/lProcess2"/>
    <dgm:cxn modelId="{B6200C55-FA8C-4F36-B84B-B1C4EDC04DB8}" type="presOf" srcId="{549B08AD-1F12-49B4-9B1C-D293767E1A3E}" destId="{75173D70-967F-4A91-B416-BF897E4BD45A}" srcOrd="0" destOrd="0" presId="urn:microsoft.com/office/officeart/2005/8/layout/lProcess2"/>
    <dgm:cxn modelId="{03614178-5B25-42A8-AD98-514CCBBD97BC}" type="presOf" srcId="{54603294-A1D7-4CC1-89A1-C1D96CE22C56}" destId="{82FCCB0E-2D62-4CBA-93B6-3A4B1D7052F7}" srcOrd="0" destOrd="0" presId="urn:microsoft.com/office/officeart/2005/8/layout/lProcess2"/>
    <dgm:cxn modelId="{F019C8C2-873F-418D-ABE9-66EB9753176C}" srcId="{2F2AE6CF-857C-4A17-B9D2-144AEF8AC6EB}" destId="{8C03BAEC-8490-4D7F-93B4-481F6B733E75}" srcOrd="1" destOrd="0" parTransId="{F48D5119-73AC-47AE-915A-645DE2D28729}" sibTransId="{762982AD-45D2-475E-A8E1-9DB32F73C26A}"/>
    <dgm:cxn modelId="{95F1AD72-97BD-4B6A-8041-8AE64C75A49D}" srcId="{24DE7E43-9F6A-45F8-869A-62AD41F51BA2}" destId="{D99EFADD-4617-4C21-96E8-409D71E09490}" srcOrd="1" destOrd="0" parTransId="{7AC5C9A5-1AC0-4CB3-9D69-DAF7F101FFBF}" sibTransId="{9DA0A02C-0B6B-49F6-890A-8AA7309788E3}"/>
    <dgm:cxn modelId="{E1A7CE10-1327-4323-9D0E-09A64DE7D8FF}" srcId="{A43F1E23-866D-4BB3-B070-6C08C50512F0}" destId="{54603294-A1D7-4CC1-89A1-C1D96CE22C56}" srcOrd="1" destOrd="0" parTransId="{E5D3A6D1-B3A9-47A4-A512-40D6165F86A6}" sibTransId="{AEBD4B90-DDE8-431A-A33B-AEEC8D65EA7B}"/>
    <dgm:cxn modelId="{6F584043-609D-4E52-8778-A97D4FDF2803}" srcId="{A43F1E23-866D-4BB3-B070-6C08C50512F0}" destId="{BB00023D-33A2-4B6B-991A-49E848712138}" srcOrd="2" destOrd="0" parTransId="{DE2DBBDC-6AB6-48D8-ACA2-358D6B1AC938}" sibTransId="{0FE80BA4-A09D-4977-8EBA-BD67A1491C1B}"/>
    <dgm:cxn modelId="{C25041D7-17AE-40BB-AFCD-E4749D81628B}" srcId="{24DE7E43-9F6A-45F8-869A-62AD41F51BA2}" destId="{164C7D2E-40A5-4EBC-9A34-AAC3C742D377}" srcOrd="3" destOrd="0" parTransId="{F2F5E89A-6F42-4EA0-9B3B-A28EA8BE6AC7}" sibTransId="{805E5298-E17F-4029-B488-657D5B09B863}"/>
    <dgm:cxn modelId="{C3FF0D87-D295-4F87-92E6-5BB880F3738C}" srcId="{1243E580-C3EE-4221-B872-F9E4F441A87B}" destId="{2B671672-960A-4FD3-BE7B-0226B96CFA1C}" srcOrd="0" destOrd="0" parTransId="{A3D0DC1E-9B9A-4B88-BF71-C6A7B631069E}" sibTransId="{CC35FE2E-A63E-41B1-AE3C-6D288948DA71}"/>
    <dgm:cxn modelId="{141F130B-449C-46C0-8BEE-889A99736771}" type="presOf" srcId="{2F2AE6CF-857C-4A17-B9D2-144AEF8AC6EB}" destId="{556A0600-E9D8-49E1-91F0-134D6A6D1E3B}" srcOrd="1" destOrd="0" presId="urn:microsoft.com/office/officeart/2005/8/layout/lProcess2"/>
    <dgm:cxn modelId="{3A0F51C9-B9DA-4DB8-9C06-3CF59215D9C4}" srcId="{456D9ADE-F88A-47CE-947F-DA4C7E97D064}" destId="{FCD669F6-EB2A-425C-9911-8DC4889D136F}" srcOrd="0" destOrd="0" parTransId="{3ABF2F38-A046-4609-9876-4F35A3C15001}" sibTransId="{A2A964F2-5BC5-464F-A0EF-3A275EB7863F}"/>
    <dgm:cxn modelId="{95FE16FC-65D3-48ED-BE4B-E617369E8E12}" type="presOf" srcId="{DA52D14E-E06A-4FC0-8F7F-69734FCECCF3}" destId="{987BDF1E-32D1-4D5C-A44A-F0399CE55D9D}" srcOrd="0" destOrd="0" presId="urn:microsoft.com/office/officeart/2005/8/layout/lProcess2"/>
    <dgm:cxn modelId="{828FB501-3AF1-43BD-95A8-6F9CB806C95B}" srcId="{A21D45A2-7E33-4F33-A4ED-FCB92845F4C4}" destId="{2173457F-CD1E-40F2-95FD-77F4671A1207}" srcOrd="2" destOrd="0" parTransId="{FF55670D-EA04-4B26-814D-9A6739B4F8DB}" sibTransId="{9C1D9763-2C70-45E4-B963-38DC10371CA9}"/>
    <dgm:cxn modelId="{0CC1998B-A09F-459E-AD41-41C972280E46}" type="presOf" srcId="{456D9ADE-F88A-47CE-947F-DA4C7E97D064}" destId="{9AECF9D6-0256-42A6-958B-19A7DEE658E7}" srcOrd="0" destOrd="0" presId="urn:microsoft.com/office/officeart/2005/8/layout/lProcess2"/>
    <dgm:cxn modelId="{BB84568F-522E-4BEE-BA4A-94E2F68FA2B9}" type="presOf" srcId="{48C41AA2-2153-447E-876B-DA9E92CA547D}" destId="{99AD53A4-587F-44CB-BFB4-550E71125C2C}" srcOrd="0" destOrd="0" presId="urn:microsoft.com/office/officeart/2005/8/layout/lProcess2"/>
    <dgm:cxn modelId="{8A5390D6-AAAD-4268-A2B5-357EC9B4D07E}" srcId="{2F2AE6CF-857C-4A17-B9D2-144AEF8AC6EB}" destId="{E70DB4D0-1183-4A48-9EFA-F851D7BABED8}" srcOrd="3" destOrd="0" parTransId="{C0DCDED6-4A34-4617-9A87-444CE961555F}" sibTransId="{9E8FD291-5BF1-4E75-8298-2F49F7852DAD}"/>
    <dgm:cxn modelId="{6FDA84ED-D331-487D-996D-7105427753C7}" type="presOf" srcId="{FDC7FC16-F7E0-4581-8013-FAD1F945215A}" destId="{29C0A493-B30E-4FBE-9A88-936B93491DBD}" srcOrd="0" destOrd="0" presId="urn:microsoft.com/office/officeart/2005/8/layout/lProcess2"/>
    <dgm:cxn modelId="{49552C3F-BF99-4FFB-A921-3EDFE01B08F6}" type="presOf" srcId="{1243E580-C3EE-4221-B872-F9E4F441A87B}" destId="{4E6D1E79-40CE-40B8-AEE9-9F4DC817183A}" srcOrd="0" destOrd="0" presId="urn:microsoft.com/office/officeart/2005/8/layout/lProcess2"/>
    <dgm:cxn modelId="{D5D6E119-6B5F-4647-8E77-8A1C71267B0D}" type="presOf" srcId="{456D9ADE-F88A-47CE-947F-DA4C7E97D064}" destId="{EFEEFBF2-C743-4040-A061-EAFBE1646D88}" srcOrd="1" destOrd="0" presId="urn:microsoft.com/office/officeart/2005/8/layout/lProcess2"/>
    <dgm:cxn modelId="{5C84206F-CD04-481E-BB7F-D500A0062EFC}" type="presOf" srcId="{D99EFADD-4617-4C21-96E8-409D71E09490}" destId="{E7F2E859-0405-4C50-8319-5317F433CC07}" srcOrd="0" destOrd="0" presId="urn:microsoft.com/office/officeart/2005/8/layout/lProcess2"/>
    <dgm:cxn modelId="{6B4902EA-894C-47BC-84A8-A07843621215}" srcId="{DA52D14E-E06A-4FC0-8F7F-69734FCECCF3}" destId="{8A44FD23-AEE0-4557-AC00-D2FF8F69DAEC}" srcOrd="2" destOrd="0" parTransId="{EA4FD574-70AE-4A49-B689-F6F58F4C3C5A}" sibTransId="{C97A8BFD-3D72-45D1-BB7B-57F510D94210}"/>
    <dgm:cxn modelId="{AD711B84-3E43-499B-9D59-F260C667C169}" type="presOf" srcId="{B4F61154-976D-4D0B-A565-0D9D4F530511}" destId="{440993DF-BE5B-4C8B-8B8B-C4FC5CB03E3A}" srcOrd="0" destOrd="0" presId="urn:microsoft.com/office/officeart/2005/8/layout/lProcess2"/>
    <dgm:cxn modelId="{1F2180B3-A1DA-41BE-86D6-417EBCB2BDD4}" srcId="{2F2AE6CF-857C-4A17-B9D2-144AEF8AC6EB}" destId="{CE518D4C-D555-4D60-90BC-E1E167080405}" srcOrd="0" destOrd="0" parTransId="{16E7A509-8E5A-4401-8454-F5A3AFDB2399}" sibTransId="{0F31A8D4-3F84-4E47-B355-E23241018D4D}"/>
    <dgm:cxn modelId="{B68DF11C-587C-421A-A216-0BD4AA7C219C}" type="presOf" srcId="{2F2AE6CF-857C-4A17-B9D2-144AEF8AC6EB}" destId="{59080089-2F5B-44D8-BA87-6A4014A0DFEE}" srcOrd="0" destOrd="0" presId="urn:microsoft.com/office/officeart/2005/8/layout/lProcess2"/>
    <dgm:cxn modelId="{7B4AE093-C762-4DC4-9916-755FB0A2F74E}" srcId="{8A44FD23-AEE0-4557-AC00-D2FF8F69DAEC}" destId="{93AC4F1B-EC8A-4CF9-855E-9132574905ED}" srcOrd="1" destOrd="0" parTransId="{CDB2D303-3A3A-42EF-A1AB-5855C3AEB308}" sibTransId="{5FA5C4C5-7F1B-4DB4-B642-3D7A050AE17E}"/>
    <dgm:cxn modelId="{7FB1FF4C-ABC6-4827-BC3A-3267ED367D51}" type="presOf" srcId="{93AC4F1B-EC8A-4CF9-855E-9132574905ED}" destId="{1E38390D-171A-4666-AE59-A24C5BAFE090}" srcOrd="0" destOrd="0" presId="urn:microsoft.com/office/officeart/2005/8/layout/lProcess2"/>
    <dgm:cxn modelId="{25B0D87A-2AA3-4358-B535-109D0DEB6F78}" type="presOf" srcId="{24DE7E43-9F6A-45F8-869A-62AD41F51BA2}" destId="{BDF6BDDF-41EC-43B5-B8C5-DB4327F8DB65}" srcOrd="0" destOrd="0" presId="urn:microsoft.com/office/officeart/2005/8/layout/lProcess2"/>
    <dgm:cxn modelId="{89CCC137-94FE-4964-8D25-951A907D8B83}" type="presOf" srcId="{B1485A62-7463-423E-B918-8C6E13EE51D7}" destId="{710D7348-DDF5-49E6-8365-93E8B4BDB06B}" srcOrd="0" destOrd="0" presId="urn:microsoft.com/office/officeart/2005/8/layout/lProcess2"/>
    <dgm:cxn modelId="{3FAF2F25-C2E9-4461-AF9C-A17515562FD9}" type="presOf" srcId="{BB00023D-33A2-4B6B-991A-49E848712138}" destId="{F56C647B-70DA-4432-8617-B49DF1E86D44}" srcOrd="0" destOrd="0" presId="urn:microsoft.com/office/officeart/2005/8/layout/lProcess2"/>
    <dgm:cxn modelId="{E739767B-0AC4-4169-8B33-A84CB92F3968}" srcId="{8A44FD23-AEE0-4557-AC00-D2FF8F69DAEC}" destId="{48C41AA2-2153-447E-876B-DA9E92CA547D}" srcOrd="0" destOrd="0" parTransId="{76A33998-50C7-4B0C-BF2C-8626804B1895}" sibTransId="{C72256C4-6114-4B06-AAF2-8A8C0EE8F9B3}"/>
    <dgm:cxn modelId="{338BF448-2E91-4AE5-ACFC-08D1E8EC44D8}" srcId="{24DE7E43-9F6A-45F8-869A-62AD41F51BA2}" destId="{B4F61154-976D-4D0B-A565-0D9D4F530511}" srcOrd="0" destOrd="0" parTransId="{32C68A61-21D0-4166-88C1-879C8D4B45B0}" sibTransId="{991768A3-48E2-427C-9375-224D45C90DC1}"/>
    <dgm:cxn modelId="{A2A12280-B592-4D67-BBBA-3742F4F5F671}" srcId="{DA52D14E-E06A-4FC0-8F7F-69734FCECCF3}" destId="{24DE7E43-9F6A-45F8-869A-62AD41F51BA2}" srcOrd="0" destOrd="0" parTransId="{D0CB1074-9FC3-417C-93DA-427D03060728}" sibTransId="{E00B0BD5-3168-4613-B395-7B2C846B97A9}"/>
    <dgm:cxn modelId="{49B5CD45-6EE8-4B43-AEF4-79EE9C474C03}" type="presOf" srcId="{8A44FD23-AEE0-4557-AC00-D2FF8F69DAEC}" destId="{05FB7991-6E59-4647-A46D-03AC7C75C636}" srcOrd="0" destOrd="0" presId="urn:microsoft.com/office/officeart/2005/8/layout/lProcess2"/>
    <dgm:cxn modelId="{D495F866-B3A8-4E15-A0D9-87377F4F4DA4}" type="presOf" srcId="{8A44FD23-AEE0-4557-AC00-D2FF8F69DAEC}" destId="{6EA75DF6-0994-4DBA-85AA-5CECF76615E1}" srcOrd="1" destOrd="0" presId="urn:microsoft.com/office/officeart/2005/8/layout/lProcess2"/>
    <dgm:cxn modelId="{919DD511-DD44-44DB-8270-BE0D78017D73}" type="presOf" srcId="{2173457F-CD1E-40F2-95FD-77F4671A1207}" destId="{3ED10AAF-1A8F-4377-A422-B44B1C038C3E}" srcOrd="0" destOrd="0" presId="urn:microsoft.com/office/officeart/2005/8/layout/lProcess2"/>
    <dgm:cxn modelId="{A34DA680-186F-4ECD-AF93-60A8FE3DE576}" type="presOf" srcId="{7BFEC2C6-5A45-489A-8299-76EB5D38BA1A}" destId="{E257BAF7-2218-4AEB-9523-EB26CCCC70DA}" srcOrd="0" destOrd="0" presId="urn:microsoft.com/office/officeart/2005/8/layout/lProcess2"/>
    <dgm:cxn modelId="{9B6A9049-5F51-4DC7-A7E0-FDF9A7ADD7A4}" type="presParOf" srcId="{987BDF1E-32D1-4D5C-A44A-F0399CE55D9D}" destId="{EDB9FEF3-837C-4666-A22A-629A6D1AA2C4}" srcOrd="0" destOrd="0" presId="urn:microsoft.com/office/officeart/2005/8/layout/lProcess2"/>
    <dgm:cxn modelId="{AF069C7A-C392-4CF7-AC6F-3A09464F6A87}" type="presParOf" srcId="{EDB9FEF3-837C-4666-A22A-629A6D1AA2C4}" destId="{BDF6BDDF-41EC-43B5-B8C5-DB4327F8DB65}" srcOrd="0" destOrd="0" presId="urn:microsoft.com/office/officeart/2005/8/layout/lProcess2"/>
    <dgm:cxn modelId="{F98E0236-4D69-4984-B92B-060EBACC95C2}" type="presParOf" srcId="{EDB9FEF3-837C-4666-A22A-629A6D1AA2C4}" destId="{F4EF051B-00C7-4307-B4DC-4FE3A20D6893}" srcOrd="1" destOrd="0" presId="urn:microsoft.com/office/officeart/2005/8/layout/lProcess2"/>
    <dgm:cxn modelId="{FCEA21EC-280B-4C35-B7C3-D2401E91B133}" type="presParOf" srcId="{EDB9FEF3-837C-4666-A22A-629A6D1AA2C4}" destId="{BA2B56F2-07D0-4A6A-9EE4-2488F579C40A}" srcOrd="2" destOrd="0" presId="urn:microsoft.com/office/officeart/2005/8/layout/lProcess2"/>
    <dgm:cxn modelId="{5840067F-A03B-42CD-A6AE-C99EC0FBDCF9}" type="presParOf" srcId="{BA2B56F2-07D0-4A6A-9EE4-2488F579C40A}" destId="{3520B987-3645-407D-B09C-F94A9829ABF5}" srcOrd="0" destOrd="0" presId="urn:microsoft.com/office/officeart/2005/8/layout/lProcess2"/>
    <dgm:cxn modelId="{53B7CE04-D39C-4B61-BE7A-2A3062BEC722}" type="presParOf" srcId="{3520B987-3645-407D-B09C-F94A9829ABF5}" destId="{440993DF-BE5B-4C8B-8B8B-C4FC5CB03E3A}" srcOrd="0" destOrd="0" presId="urn:microsoft.com/office/officeart/2005/8/layout/lProcess2"/>
    <dgm:cxn modelId="{1417CFB7-C1DE-47A1-A511-E8F15D55C709}" type="presParOf" srcId="{3520B987-3645-407D-B09C-F94A9829ABF5}" destId="{34EBF50E-E7EC-4333-A35D-0B85B80FDCEA}" srcOrd="1" destOrd="0" presId="urn:microsoft.com/office/officeart/2005/8/layout/lProcess2"/>
    <dgm:cxn modelId="{B4CF8AC9-3AA8-4686-BE51-F5918D896353}" type="presParOf" srcId="{3520B987-3645-407D-B09C-F94A9829ABF5}" destId="{E7F2E859-0405-4C50-8319-5317F433CC07}" srcOrd="2" destOrd="0" presId="urn:microsoft.com/office/officeart/2005/8/layout/lProcess2"/>
    <dgm:cxn modelId="{5982B900-C9FB-4777-BBF8-F641AF649624}" type="presParOf" srcId="{3520B987-3645-407D-B09C-F94A9829ABF5}" destId="{55A69984-F9D7-4507-8AAF-9A72036D532D}" srcOrd="3" destOrd="0" presId="urn:microsoft.com/office/officeart/2005/8/layout/lProcess2"/>
    <dgm:cxn modelId="{BAFDE189-964E-4EDF-9C63-E2138E219131}" type="presParOf" srcId="{3520B987-3645-407D-B09C-F94A9829ABF5}" destId="{68E7AC9A-75C7-4590-A454-CD765EA0C7AE}" srcOrd="4" destOrd="0" presId="urn:microsoft.com/office/officeart/2005/8/layout/lProcess2"/>
    <dgm:cxn modelId="{B23B5355-C772-4FAA-9C0C-6CE74B631613}" type="presParOf" srcId="{3520B987-3645-407D-B09C-F94A9829ABF5}" destId="{68C30E82-7A11-47A4-9705-47DE5793A306}" srcOrd="5" destOrd="0" presId="urn:microsoft.com/office/officeart/2005/8/layout/lProcess2"/>
    <dgm:cxn modelId="{27F3F00D-4B99-4676-9334-FD009EA89A66}" type="presParOf" srcId="{3520B987-3645-407D-B09C-F94A9829ABF5}" destId="{5AB9955B-69B4-4786-89CB-BB45BF0C7C6F}" srcOrd="6" destOrd="0" presId="urn:microsoft.com/office/officeart/2005/8/layout/lProcess2"/>
    <dgm:cxn modelId="{EAC0C340-3A1B-4FAB-B211-51C3D6295FB2}" type="presParOf" srcId="{987BDF1E-32D1-4D5C-A44A-F0399CE55D9D}" destId="{9B63B3C1-17C8-4218-BB27-243A3360ADA0}" srcOrd="1" destOrd="0" presId="urn:microsoft.com/office/officeart/2005/8/layout/lProcess2"/>
    <dgm:cxn modelId="{80D4E714-8F14-4474-9ABD-D00CE44133E8}" type="presParOf" srcId="{987BDF1E-32D1-4D5C-A44A-F0399CE55D9D}" destId="{C4046274-EBD5-48CE-8CBF-0710EC22265F}" srcOrd="2" destOrd="0" presId="urn:microsoft.com/office/officeart/2005/8/layout/lProcess2"/>
    <dgm:cxn modelId="{AEEEB3D2-1043-42E5-9FA0-D6FDFDFCEDD4}" type="presParOf" srcId="{C4046274-EBD5-48CE-8CBF-0710EC22265F}" destId="{3EF63A61-4586-44F5-8CC3-2107016AFBE3}" srcOrd="0" destOrd="0" presId="urn:microsoft.com/office/officeart/2005/8/layout/lProcess2"/>
    <dgm:cxn modelId="{8BD7E532-87CC-4AEB-BE9A-AD77472E83B9}" type="presParOf" srcId="{C4046274-EBD5-48CE-8CBF-0710EC22265F}" destId="{F7728E09-8A19-4C0A-BBE4-8C8F99972701}" srcOrd="1" destOrd="0" presId="urn:microsoft.com/office/officeart/2005/8/layout/lProcess2"/>
    <dgm:cxn modelId="{1955FF34-E63A-4D6B-A3DF-DFA4E4A76EE0}" type="presParOf" srcId="{C4046274-EBD5-48CE-8CBF-0710EC22265F}" destId="{65292E66-7922-4A23-A927-C2A453FAD83E}" srcOrd="2" destOrd="0" presId="urn:microsoft.com/office/officeart/2005/8/layout/lProcess2"/>
    <dgm:cxn modelId="{B62A4F4F-B7E1-450A-AC85-DD815B274D5E}" type="presParOf" srcId="{65292E66-7922-4A23-A927-C2A453FAD83E}" destId="{58434B5E-6491-46FC-803F-57A144500147}" srcOrd="0" destOrd="0" presId="urn:microsoft.com/office/officeart/2005/8/layout/lProcess2"/>
    <dgm:cxn modelId="{2F081871-E39A-45A7-8A49-3E9829D0D79A}" type="presParOf" srcId="{58434B5E-6491-46FC-803F-57A144500147}" destId="{F6DDB4B8-9674-4B39-834E-888E5D360ACE}" srcOrd="0" destOrd="0" presId="urn:microsoft.com/office/officeart/2005/8/layout/lProcess2"/>
    <dgm:cxn modelId="{1BC03AA0-A960-46DB-B86A-1D62A71EBF41}" type="presParOf" srcId="{58434B5E-6491-46FC-803F-57A144500147}" destId="{F4F84025-0AFC-4631-8B66-52B356A49D74}" srcOrd="1" destOrd="0" presId="urn:microsoft.com/office/officeart/2005/8/layout/lProcess2"/>
    <dgm:cxn modelId="{6046D121-6045-4411-9098-0F1222AE00CB}" type="presParOf" srcId="{58434B5E-6491-46FC-803F-57A144500147}" destId="{82FCCB0E-2D62-4CBA-93B6-3A4B1D7052F7}" srcOrd="2" destOrd="0" presId="urn:microsoft.com/office/officeart/2005/8/layout/lProcess2"/>
    <dgm:cxn modelId="{3FC2292E-A178-43DF-A74B-986137C6934C}" type="presParOf" srcId="{58434B5E-6491-46FC-803F-57A144500147}" destId="{BE9CF000-E101-4D74-A80A-3048256D8436}" srcOrd="3" destOrd="0" presId="urn:microsoft.com/office/officeart/2005/8/layout/lProcess2"/>
    <dgm:cxn modelId="{A443E614-A9FC-4D0C-AA29-4371B6C052C0}" type="presParOf" srcId="{58434B5E-6491-46FC-803F-57A144500147}" destId="{F56C647B-70DA-4432-8617-B49DF1E86D44}" srcOrd="4" destOrd="0" presId="urn:microsoft.com/office/officeart/2005/8/layout/lProcess2"/>
    <dgm:cxn modelId="{4450C7E8-80EA-4903-BED0-CE411BA29E4C}" type="presParOf" srcId="{987BDF1E-32D1-4D5C-A44A-F0399CE55D9D}" destId="{7A2372D6-C6C8-438F-9CF8-70C086505E18}" srcOrd="3" destOrd="0" presId="urn:microsoft.com/office/officeart/2005/8/layout/lProcess2"/>
    <dgm:cxn modelId="{4843D36A-265C-45EF-8AEF-A9DEE995D3DB}" type="presParOf" srcId="{987BDF1E-32D1-4D5C-A44A-F0399CE55D9D}" destId="{FEA4E63D-4A51-434D-922B-19E1C25B8A96}" srcOrd="4" destOrd="0" presId="urn:microsoft.com/office/officeart/2005/8/layout/lProcess2"/>
    <dgm:cxn modelId="{45A61CD0-5CCA-4A8D-A33B-4345464734D6}" type="presParOf" srcId="{FEA4E63D-4A51-434D-922B-19E1C25B8A96}" destId="{05FB7991-6E59-4647-A46D-03AC7C75C636}" srcOrd="0" destOrd="0" presId="urn:microsoft.com/office/officeart/2005/8/layout/lProcess2"/>
    <dgm:cxn modelId="{15DE12B8-BC21-4207-8323-782EA624C9DC}" type="presParOf" srcId="{FEA4E63D-4A51-434D-922B-19E1C25B8A96}" destId="{6EA75DF6-0994-4DBA-85AA-5CECF76615E1}" srcOrd="1" destOrd="0" presId="urn:microsoft.com/office/officeart/2005/8/layout/lProcess2"/>
    <dgm:cxn modelId="{FB83943A-D35E-41D7-8E5F-5063D404CFED}" type="presParOf" srcId="{FEA4E63D-4A51-434D-922B-19E1C25B8A96}" destId="{823B3887-E352-4A21-8AC9-11A168BA782F}" srcOrd="2" destOrd="0" presId="urn:microsoft.com/office/officeart/2005/8/layout/lProcess2"/>
    <dgm:cxn modelId="{5EA85CD5-9829-4915-B501-82EBD34C0213}" type="presParOf" srcId="{823B3887-E352-4A21-8AC9-11A168BA782F}" destId="{E78C3F99-2EF8-4F86-A464-DAB7469F618F}" srcOrd="0" destOrd="0" presId="urn:microsoft.com/office/officeart/2005/8/layout/lProcess2"/>
    <dgm:cxn modelId="{0FCDA9E5-54C4-4602-934F-F965D5FB2899}" type="presParOf" srcId="{E78C3F99-2EF8-4F86-A464-DAB7469F618F}" destId="{99AD53A4-587F-44CB-BFB4-550E71125C2C}" srcOrd="0" destOrd="0" presId="urn:microsoft.com/office/officeart/2005/8/layout/lProcess2"/>
    <dgm:cxn modelId="{51F92CF6-174D-4E55-8CDA-39F3CBF3E729}" type="presParOf" srcId="{E78C3F99-2EF8-4F86-A464-DAB7469F618F}" destId="{75FC38DE-9E91-4F5F-8B9C-80CFE3BEB863}" srcOrd="1" destOrd="0" presId="urn:microsoft.com/office/officeart/2005/8/layout/lProcess2"/>
    <dgm:cxn modelId="{C1819576-E26F-4641-8F3B-E98D1EAC39EB}" type="presParOf" srcId="{E78C3F99-2EF8-4F86-A464-DAB7469F618F}" destId="{1E38390D-171A-4666-AE59-A24C5BAFE090}" srcOrd="2" destOrd="0" presId="urn:microsoft.com/office/officeart/2005/8/layout/lProcess2"/>
    <dgm:cxn modelId="{932943D9-5F5E-4BAA-88A5-E0ADCDD3EB34}" type="presParOf" srcId="{987BDF1E-32D1-4D5C-A44A-F0399CE55D9D}" destId="{BB0F26B5-630B-46D3-AA7E-E6711DE6617E}" srcOrd="5" destOrd="0" presId="urn:microsoft.com/office/officeart/2005/8/layout/lProcess2"/>
    <dgm:cxn modelId="{DA6472BA-4324-4065-B6D0-1945C59B6524}" type="presParOf" srcId="{987BDF1E-32D1-4D5C-A44A-F0399CE55D9D}" destId="{4DCB2CC2-0F74-4EEF-BC43-91E5BA0B438C}" srcOrd="6" destOrd="0" presId="urn:microsoft.com/office/officeart/2005/8/layout/lProcess2"/>
    <dgm:cxn modelId="{6DA18529-9D21-4CBF-8D3B-6D2F216FDC14}" type="presParOf" srcId="{4DCB2CC2-0F74-4EEF-BC43-91E5BA0B438C}" destId="{2DA12B17-915F-41F0-9B38-A5C77A1C2B7C}" srcOrd="0" destOrd="0" presId="urn:microsoft.com/office/officeart/2005/8/layout/lProcess2"/>
    <dgm:cxn modelId="{AD4BB075-2BBA-4984-ABC7-BB2CEE8AF384}" type="presParOf" srcId="{4DCB2CC2-0F74-4EEF-BC43-91E5BA0B438C}" destId="{80416E18-DFAB-4076-8660-AFFE583D0BB4}" srcOrd="1" destOrd="0" presId="urn:microsoft.com/office/officeart/2005/8/layout/lProcess2"/>
    <dgm:cxn modelId="{C1F90C41-F1CE-4BCC-9FF4-B4AD7A7D2B3F}" type="presParOf" srcId="{4DCB2CC2-0F74-4EEF-BC43-91E5BA0B438C}" destId="{467AAEAE-AD6C-4423-A97D-47EB38BB8D89}" srcOrd="2" destOrd="0" presId="urn:microsoft.com/office/officeart/2005/8/layout/lProcess2"/>
    <dgm:cxn modelId="{D3743E15-E3D9-47C5-911D-8AFC435B0574}" type="presParOf" srcId="{467AAEAE-AD6C-4423-A97D-47EB38BB8D89}" destId="{77DBC1CD-1660-419B-85DC-A697A0F7081A}" srcOrd="0" destOrd="0" presId="urn:microsoft.com/office/officeart/2005/8/layout/lProcess2"/>
    <dgm:cxn modelId="{B9C64370-9CFC-4D3E-8908-E254954EA0DF}" type="presParOf" srcId="{77DBC1CD-1660-419B-85DC-A697A0F7081A}" destId="{710D7348-DDF5-49E6-8365-93E8B4BDB06B}" srcOrd="0" destOrd="0" presId="urn:microsoft.com/office/officeart/2005/8/layout/lProcess2"/>
    <dgm:cxn modelId="{03D5BDCE-D724-427E-9C4E-83A061D18DCA}" type="presParOf" srcId="{77DBC1CD-1660-419B-85DC-A697A0F7081A}" destId="{D881CF23-8BF1-4D44-8C32-6F173D96C909}" srcOrd="1" destOrd="0" presId="urn:microsoft.com/office/officeart/2005/8/layout/lProcess2"/>
    <dgm:cxn modelId="{4D89EE64-02EB-4A23-8385-A35D3005DCC9}" type="presParOf" srcId="{77DBC1CD-1660-419B-85DC-A697A0F7081A}" destId="{E257BAF7-2218-4AEB-9523-EB26CCCC70DA}" srcOrd="2" destOrd="0" presId="urn:microsoft.com/office/officeart/2005/8/layout/lProcess2"/>
    <dgm:cxn modelId="{29838BEF-0DE5-42D2-8BEB-121016818B3C}" type="presParOf" srcId="{77DBC1CD-1660-419B-85DC-A697A0F7081A}" destId="{66CFF26A-6948-4949-A346-8A9EEF63D340}" srcOrd="3" destOrd="0" presId="urn:microsoft.com/office/officeart/2005/8/layout/lProcess2"/>
    <dgm:cxn modelId="{DD77B17A-B075-4C1F-B851-0952CA24735C}" type="presParOf" srcId="{77DBC1CD-1660-419B-85DC-A697A0F7081A}" destId="{3ED10AAF-1A8F-4377-A422-B44B1C038C3E}" srcOrd="4" destOrd="0" presId="urn:microsoft.com/office/officeart/2005/8/layout/lProcess2"/>
    <dgm:cxn modelId="{A6249441-005C-454D-A1D8-DF62704D01DE}" type="presParOf" srcId="{987BDF1E-32D1-4D5C-A44A-F0399CE55D9D}" destId="{CD4C81EB-F159-4142-A0EA-F7C94B5CD8B0}" srcOrd="7" destOrd="0" presId="urn:microsoft.com/office/officeart/2005/8/layout/lProcess2"/>
    <dgm:cxn modelId="{DDA7637C-4CEA-4F75-AE63-F6E6DF9C7758}" type="presParOf" srcId="{987BDF1E-32D1-4D5C-A44A-F0399CE55D9D}" destId="{8EFCBD02-1449-45A0-83CC-2CD21A9FB28D}" srcOrd="8" destOrd="0" presId="urn:microsoft.com/office/officeart/2005/8/layout/lProcess2"/>
    <dgm:cxn modelId="{25F13266-B511-4A91-92E0-D4DD3B21F7EA}" type="presParOf" srcId="{8EFCBD02-1449-45A0-83CC-2CD21A9FB28D}" destId="{4E6D1E79-40CE-40B8-AEE9-9F4DC817183A}" srcOrd="0" destOrd="0" presId="urn:microsoft.com/office/officeart/2005/8/layout/lProcess2"/>
    <dgm:cxn modelId="{0A5E0AEB-C061-49B2-ADC2-1F93A32031E3}" type="presParOf" srcId="{8EFCBD02-1449-45A0-83CC-2CD21A9FB28D}" destId="{738661AA-DE86-47B0-B3CD-6DD6060DCD5E}" srcOrd="1" destOrd="0" presId="urn:microsoft.com/office/officeart/2005/8/layout/lProcess2"/>
    <dgm:cxn modelId="{5C2016AF-7CE6-4E0F-93D4-D708AD4002D5}" type="presParOf" srcId="{8EFCBD02-1449-45A0-83CC-2CD21A9FB28D}" destId="{4E94990D-040F-4E58-BA29-6BFEA67F7B43}" srcOrd="2" destOrd="0" presId="urn:microsoft.com/office/officeart/2005/8/layout/lProcess2"/>
    <dgm:cxn modelId="{8FA0731D-5BBC-4101-BEAD-3E8A76AA9377}" type="presParOf" srcId="{4E94990D-040F-4E58-BA29-6BFEA67F7B43}" destId="{08E50765-E93C-43A0-8E3C-80F9487BB295}" srcOrd="0" destOrd="0" presId="urn:microsoft.com/office/officeart/2005/8/layout/lProcess2"/>
    <dgm:cxn modelId="{50A4AA1B-59EC-46D0-A037-AFD2E9030162}" type="presParOf" srcId="{08E50765-E93C-43A0-8E3C-80F9487BB295}" destId="{EAB239A9-F1D6-41AD-86AF-8CD2F5AA310D}" srcOrd="0" destOrd="0" presId="urn:microsoft.com/office/officeart/2005/8/layout/lProcess2"/>
    <dgm:cxn modelId="{4AF4C919-1316-4EA5-AE39-D455CA9ABCFE}" type="presParOf" srcId="{08E50765-E93C-43A0-8E3C-80F9487BB295}" destId="{21809EED-A43B-4DB6-8797-6B8EA1685166}" srcOrd="1" destOrd="0" presId="urn:microsoft.com/office/officeart/2005/8/layout/lProcess2"/>
    <dgm:cxn modelId="{08279052-D070-4E89-B3C4-071F9A743CCC}" type="presParOf" srcId="{08E50765-E93C-43A0-8E3C-80F9487BB295}" destId="{29C0A493-B30E-4FBE-9A88-936B93491DBD}" srcOrd="2" destOrd="0" presId="urn:microsoft.com/office/officeart/2005/8/layout/lProcess2"/>
    <dgm:cxn modelId="{27E41F3D-C258-4D15-AED3-0B23D93E9474}" type="presParOf" srcId="{987BDF1E-32D1-4D5C-A44A-F0399CE55D9D}" destId="{A9FE5659-E11B-43FF-B9DD-AC03976D3D98}" srcOrd="9" destOrd="0" presId="urn:microsoft.com/office/officeart/2005/8/layout/lProcess2"/>
    <dgm:cxn modelId="{766AA00E-1ED3-4DA3-A39C-09289A226120}" type="presParOf" srcId="{987BDF1E-32D1-4D5C-A44A-F0399CE55D9D}" destId="{4A7D74D3-9FD9-42DF-AE22-DA889D8074D9}" srcOrd="10" destOrd="0" presId="urn:microsoft.com/office/officeart/2005/8/layout/lProcess2"/>
    <dgm:cxn modelId="{94C890D5-8058-4595-808C-E42197A3A908}" type="presParOf" srcId="{4A7D74D3-9FD9-42DF-AE22-DA889D8074D9}" destId="{9AECF9D6-0256-42A6-958B-19A7DEE658E7}" srcOrd="0" destOrd="0" presId="urn:microsoft.com/office/officeart/2005/8/layout/lProcess2"/>
    <dgm:cxn modelId="{70E52FD3-030E-4171-9285-66286B2A3EB9}" type="presParOf" srcId="{4A7D74D3-9FD9-42DF-AE22-DA889D8074D9}" destId="{EFEEFBF2-C743-4040-A061-EAFBE1646D88}" srcOrd="1" destOrd="0" presId="urn:microsoft.com/office/officeart/2005/8/layout/lProcess2"/>
    <dgm:cxn modelId="{565CAF30-C94A-40B6-8FE1-5CD676E58871}" type="presParOf" srcId="{4A7D74D3-9FD9-42DF-AE22-DA889D8074D9}" destId="{5EEC5A93-85AB-44AD-B24E-9E29960CDDF3}" srcOrd="2" destOrd="0" presId="urn:microsoft.com/office/officeart/2005/8/layout/lProcess2"/>
    <dgm:cxn modelId="{86FE9AF2-938E-4FD0-B7DC-D91F35194AC6}" type="presParOf" srcId="{5EEC5A93-85AB-44AD-B24E-9E29960CDDF3}" destId="{52BD2E46-9647-4D1A-964C-65CF0BADBFB6}" srcOrd="0" destOrd="0" presId="urn:microsoft.com/office/officeart/2005/8/layout/lProcess2"/>
    <dgm:cxn modelId="{76B8CAA9-67C2-4A4E-A536-A3CEC24A5EDE}" type="presParOf" srcId="{52BD2E46-9647-4D1A-964C-65CF0BADBFB6}" destId="{35D7E2AF-2C85-4A83-B4CD-B203D2648721}" srcOrd="0" destOrd="0" presId="urn:microsoft.com/office/officeart/2005/8/layout/lProcess2"/>
    <dgm:cxn modelId="{B781A75E-AD7F-4CB7-947C-E8590CCEE494}" type="presParOf" srcId="{987BDF1E-32D1-4D5C-A44A-F0399CE55D9D}" destId="{774894A7-8A79-4663-B7A9-42ECA870D7F6}" srcOrd="11" destOrd="0" presId="urn:microsoft.com/office/officeart/2005/8/layout/lProcess2"/>
    <dgm:cxn modelId="{A22194C1-3745-419C-95D2-9E246DFB7EFA}" type="presParOf" srcId="{987BDF1E-32D1-4D5C-A44A-F0399CE55D9D}" destId="{BFA2320B-6071-4810-9D0A-701B0FFB352A}" srcOrd="12" destOrd="0" presId="urn:microsoft.com/office/officeart/2005/8/layout/lProcess2"/>
    <dgm:cxn modelId="{34BA5C04-2F32-4F63-91B1-82D239907CDF}" type="presParOf" srcId="{BFA2320B-6071-4810-9D0A-701B0FFB352A}" destId="{59080089-2F5B-44D8-BA87-6A4014A0DFEE}" srcOrd="0" destOrd="0" presId="urn:microsoft.com/office/officeart/2005/8/layout/lProcess2"/>
    <dgm:cxn modelId="{8C6DAD6B-4229-4A00-AA0B-E6BCDFDDB76F}" type="presParOf" srcId="{BFA2320B-6071-4810-9D0A-701B0FFB352A}" destId="{556A0600-E9D8-49E1-91F0-134D6A6D1E3B}" srcOrd="1" destOrd="0" presId="urn:microsoft.com/office/officeart/2005/8/layout/lProcess2"/>
    <dgm:cxn modelId="{D9733D80-FEB5-41FF-A469-9DD69BA8699B}" type="presParOf" srcId="{BFA2320B-6071-4810-9D0A-701B0FFB352A}" destId="{104978D2-F546-4952-BE1E-BCDCA9DA8623}" srcOrd="2" destOrd="0" presId="urn:microsoft.com/office/officeart/2005/8/layout/lProcess2"/>
    <dgm:cxn modelId="{2C087EFA-E657-4E17-B6C1-F694B75CAAAD}" type="presParOf" srcId="{104978D2-F546-4952-BE1E-BCDCA9DA8623}" destId="{6182AC5C-9114-4410-A34C-F49CDA336EFA}" srcOrd="0" destOrd="0" presId="urn:microsoft.com/office/officeart/2005/8/layout/lProcess2"/>
    <dgm:cxn modelId="{56DBAFCF-E1EB-44A5-975B-2784481D20FF}" type="presParOf" srcId="{6182AC5C-9114-4410-A34C-F49CDA336EFA}" destId="{5943CBE3-5BE8-414E-B785-DFB20B38D202}" srcOrd="0" destOrd="0" presId="urn:microsoft.com/office/officeart/2005/8/layout/lProcess2"/>
    <dgm:cxn modelId="{C9C6B86B-4D01-44AC-972D-ABE90CD6C733}" type="presParOf" srcId="{6182AC5C-9114-4410-A34C-F49CDA336EFA}" destId="{320278E6-1912-4682-BDC8-3E49AFC76EEE}" srcOrd="1" destOrd="0" presId="urn:microsoft.com/office/officeart/2005/8/layout/lProcess2"/>
    <dgm:cxn modelId="{93F8C0FB-DC1F-48A8-B9D1-F12D847FB25B}" type="presParOf" srcId="{6182AC5C-9114-4410-A34C-F49CDA336EFA}" destId="{97D5702D-E30E-4746-9FAB-2D5215F657C4}" srcOrd="2" destOrd="0" presId="urn:microsoft.com/office/officeart/2005/8/layout/lProcess2"/>
    <dgm:cxn modelId="{62A2078A-AF74-47B5-9260-8B07AB21D23E}" type="presParOf" srcId="{6182AC5C-9114-4410-A34C-F49CDA336EFA}" destId="{B03ACE74-26DB-4729-AF2D-78BBEC8CE783}" srcOrd="3" destOrd="0" presId="urn:microsoft.com/office/officeart/2005/8/layout/lProcess2"/>
    <dgm:cxn modelId="{57D9D0F8-77BF-474A-ABEF-25FC5779A6A1}" type="presParOf" srcId="{6182AC5C-9114-4410-A34C-F49CDA336EFA}" destId="{75173D70-967F-4A91-B416-BF897E4BD45A}" srcOrd="4" destOrd="0" presId="urn:microsoft.com/office/officeart/2005/8/layout/lProcess2"/>
    <dgm:cxn modelId="{4A15352D-6233-492B-943A-42F67303C055}" type="presParOf" srcId="{6182AC5C-9114-4410-A34C-F49CDA336EFA}" destId="{4BC282A8-C326-4A78-8C74-DF14516E0EFF}" srcOrd="5" destOrd="0" presId="urn:microsoft.com/office/officeart/2005/8/layout/lProcess2"/>
    <dgm:cxn modelId="{6234ED59-A511-4528-8DBE-A9CFD9AB9E6E}" type="presParOf" srcId="{6182AC5C-9114-4410-A34C-F49CDA336EFA}" destId="{F4452DE7-545B-4836-8BD4-51548AFD64C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A910D-4AE0-454E-AFFF-3088BF6CFECB}">
      <dsp:nvSpPr>
        <dsp:cNvPr id="0" name=""/>
        <dsp:cNvSpPr/>
      </dsp:nvSpPr>
      <dsp:spPr>
        <a:xfrm>
          <a:off x="8063471" y="2334858"/>
          <a:ext cx="137538" cy="172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18"/>
              </a:lnTo>
              <a:lnTo>
                <a:pt x="137538" y="172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16CE9-5923-416A-8CB9-C721CD0D2CED}">
      <dsp:nvSpPr>
        <dsp:cNvPr id="0" name=""/>
        <dsp:cNvSpPr/>
      </dsp:nvSpPr>
      <dsp:spPr>
        <a:xfrm>
          <a:off x="8063471" y="2334858"/>
          <a:ext cx="137538" cy="1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801"/>
              </a:lnTo>
              <a:lnTo>
                <a:pt x="137538" y="1072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4D77-7A66-4C90-AC1B-5814770FFE55}">
      <dsp:nvSpPr>
        <dsp:cNvPr id="0" name=""/>
        <dsp:cNvSpPr/>
      </dsp:nvSpPr>
      <dsp:spPr>
        <a:xfrm>
          <a:off x="8063471" y="2334858"/>
          <a:ext cx="137538" cy="42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85"/>
              </a:lnTo>
              <a:lnTo>
                <a:pt x="137538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0989D-F4E9-4E4A-B906-AEB60808BB28}">
      <dsp:nvSpPr>
        <dsp:cNvPr id="0" name=""/>
        <dsp:cNvSpPr/>
      </dsp:nvSpPr>
      <dsp:spPr>
        <a:xfrm>
          <a:off x="4722054" y="1683842"/>
          <a:ext cx="3708187" cy="19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77"/>
              </a:lnTo>
              <a:lnTo>
                <a:pt x="3708187" y="96277"/>
              </a:lnTo>
              <a:lnTo>
                <a:pt x="3708187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33D4B-C6DE-42C8-9493-5BEB31E135EA}">
      <dsp:nvSpPr>
        <dsp:cNvPr id="0" name=""/>
        <dsp:cNvSpPr/>
      </dsp:nvSpPr>
      <dsp:spPr>
        <a:xfrm>
          <a:off x="6681749" y="2334858"/>
          <a:ext cx="182912" cy="42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85"/>
              </a:lnTo>
              <a:lnTo>
                <a:pt x="182912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4C756-B833-4B27-B5AA-F0DECEC17ECB}">
      <dsp:nvSpPr>
        <dsp:cNvPr id="0" name=""/>
        <dsp:cNvSpPr/>
      </dsp:nvSpPr>
      <dsp:spPr>
        <a:xfrm>
          <a:off x="4722054" y="1683842"/>
          <a:ext cx="2447462" cy="19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77"/>
              </a:lnTo>
              <a:lnTo>
                <a:pt x="2447462" y="96277"/>
              </a:lnTo>
              <a:lnTo>
                <a:pt x="2447462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585B8-1305-427D-B370-0A25E5D6EAE2}">
      <dsp:nvSpPr>
        <dsp:cNvPr id="0" name=""/>
        <dsp:cNvSpPr/>
      </dsp:nvSpPr>
      <dsp:spPr>
        <a:xfrm>
          <a:off x="5542020" y="3636891"/>
          <a:ext cx="137538" cy="23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834"/>
              </a:lnTo>
              <a:lnTo>
                <a:pt x="137538" y="2374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2026-3698-4D3A-97A6-165556E13EF6}">
      <dsp:nvSpPr>
        <dsp:cNvPr id="0" name=""/>
        <dsp:cNvSpPr/>
      </dsp:nvSpPr>
      <dsp:spPr>
        <a:xfrm>
          <a:off x="5542020" y="3636891"/>
          <a:ext cx="137538" cy="172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18"/>
              </a:lnTo>
              <a:lnTo>
                <a:pt x="137538" y="172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21945-FEE0-4AD2-B0D6-29B4DEA131BF}">
      <dsp:nvSpPr>
        <dsp:cNvPr id="0" name=""/>
        <dsp:cNvSpPr/>
      </dsp:nvSpPr>
      <dsp:spPr>
        <a:xfrm>
          <a:off x="5542020" y="3636891"/>
          <a:ext cx="137538" cy="1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801"/>
              </a:lnTo>
              <a:lnTo>
                <a:pt x="137538" y="1072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489CC-EC86-4D64-A337-7A15BADE8D9D}">
      <dsp:nvSpPr>
        <dsp:cNvPr id="0" name=""/>
        <dsp:cNvSpPr/>
      </dsp:nvSpPr>
      <dsp:spPr>
        <a:xfrm>
          <a:off x="5542020" y="3636891"/>
          <a:ext cx="137538" cy="42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85"/>
              </a:lnTo>
              <a:lnTo>
                <a:pt x="137538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90439-4DC9-497B-A88E-E31C82D3BE4A}">
      <dsp:nvSpPr>
        <dsp:cNvPr id="0" name=""/>
        <dsp:cNvSpPr/>
      </dsp:nvSpPr>
      <dsp:spPr>
        <a:xfrm>
          <a:off x="5863070" y="2985875"/>
          <a:ext cx="91440" cy="192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9AA1D-E317-4D41-987D-3431C711B26B}">
      <dsp:nvSpPr>
        <dsp:cNvPr id="0" name=""/>
        <dsp:cNvSpPr/>
      </dsp:nvSpPr>
      <dsp:spPr>
        <a:xfrm>
          <a:off x="5863070" y="2334858"/>
          <a:ext cx="91440" cy="192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4670B-BD28-47A7-8D7F-36725E5402C5}">
      <dsp:nvSpPr>
        <dsp:cNvPr id="0" name=""/>
        <dsp:cNvSpPr/>
      </dsp:nvSpPr>
      <dsp:spPr>
        <a:xfrm>
          <a:off x="4722054" y="1683842"/>
          <a:ext cx="1186736" cy="19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77"/>
              </a:lnTo>
              <a:lnTo>
                <a:pt x="1186736" y="96277"/>
              </a:lnTo>
              <a:lnTo>
                <a:pt x="1186736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8AFC2-1CCD-4740-9C2B-5F78D0FE98F7}">
      <dsp:nvSpPr>
        <dsp:cNvPr id="0" name=""/>
        <dsp:cNvSpPr/>
      </dsp:nvSpPr>
      <dsp:spPr>
        <a:xfrm>
          <a:off x="4148295" y="2334858"/>
          <a:ext cx="96277" cy="421785"/>
        </a:xfrm>
        <a:custGeom>
          <a:avLst/>
          <a:gdLst/>
          <a:ahLst/>
          <a:cxnLst/>
          <a:rect l="0" t="0" r="0" b="0"/>
          <a:pathLst>
            <a:path>
              <a:moveTo>
                <a:pt x="96277" y="0"/>
              </a:moveTo>
              <a:lnTo>
                <a:pt x="96277" y="421785"/>
              </a:lnTo>
              <a:lnTo>
                <a:pt x="0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6BFFC-5BEE-4ADD-BDEE-1246540EFC6D}">
      <dsp:nvSpPr>
        <dsp:cNvPr id="0" name=""/>
        <dsp:cNvSpPr/>
      </dsp:nvSpPr>
      <dsp:spPr>
        <a:xfrm>
          <a:off x="4432542" y="3636891"/>
          <a:ext cx="137538" cy="172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18"/>
              </a:lnTo>
              <a:lnTo>
                <a:pt x="137538" y="172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EEC85-D208-4ABD-B06B-11990B7F3F23}">
      <dsp:nvSpPr>
        <dsp:cNvPr id="0" name=""/>
        <dsp:cNvSpPr/>
      </dsp:nvSpPr>
      <dsp:spPr>
        <a:xfrm>
          <a:off x="4432542" y="3636891"/>
          <a:ext cx="137538" cy="1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801"/>
              </a:lnTo>
              <a:lnTo>
                <a:pt x="137538" y="1072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F2C7-2624-4E93-8C7B-7E17C02A27F5}">
      <dsp:nvSpPr>
        <dsp:cNvPr id="0" name=""/>
        <dsp:cNvSpPr/>
      </dsp:nvSpPr>
      <dsp:spPr>
        <a:xfrm>
          <a:off x="4432542" y="3636891"/>
          <a:ext cx="137538" cy="42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85"/>
              </a:lnTo>
              <a:lnTo>
                <a:pt x="137538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F7FA-6675-49BA-A4BF-226B5410E15A}">
      <dsp:nvSpPr>
        <dsp:cNvPr id="0" name=""/>
        <dsp:cNvSpPr/>
      </dsp:nvSpPr>
      <dsp:spPr>
        <a:xfrm>
          <a:off x="4244572" y="2334858"/>
          <a:ext cx="554739" cy="84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93"/>
              </a:lnTo>
              <a:lnTo>
                <a:pt x="554739" y="747293"/>
              </a:lnTo>
              <a:lnTo>
                <a:pt x="554739" y="843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D8C03-0927-40E9-A759-D4F415C7F034}">
      <dsp:nvSpPr>
        <dsp:cNvPr id="0" name=""/>
        <dsp:cNvSpPr/>
      </dsp:nvSpPr>
      <dsp:spPr>
        <a:xfrm>
          <a:off x="3323063" y="3636891"/>
          <a:ext cx="137538" cy="42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785"/>
              </a:lnTo>
              <a:lnTo>
                <a:pt x="137538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23BEA-439E-4B45-A6A2-34ED402BE156}">
      <dsp:nvSpPr>
        <dsp:cNvPr id="0" name=""/>
        <dsp:cNvSpPr/>
      </dsp:nvSpPr>
      <dsp:spPr>
        <a:xfrm>
          <a:off x="3689833" y="2334858"/>
          <a:ext cx="554739" cy="843570"/>
        </a:xfrm>
        <a:custGeom>
          <a:avLst/>
          <a:gdLst/>
          <a:ahLst/>
          <a:cxnLst/>
          <a:rect l="0" t="0" r="0" b="0"/>
          <a:pathLst>
            <a:path>
              <a:moveTo>
                <a:pt x="554739" y="0"/>
              </a:moveTo>
              <a:lnTo>
                <a:pt x="554739" y="747293"/>
              </a:lnTo>
              <a:lnTo>
                <a:pt x="0" y="747293"/>
              </a:lnTo>
              <a:lnTo>
                <a:pt x="0" y="843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B4ED6-7C0F-4730-9B8C-5EA81EE5E047}">
      <dsp:nvSpPr>
        <dsp:cNvPr id="0" name=""/>
        <dsp:cNvSpPr/>
      </dsp:nvSpPr>
      <dsp:spPr>
        <a:xfrm>
          <a:off x="4244572" y="1683842"/>
          <a:ext cx="477481" cy="192554"/>
        </a:xfrm>
        <a:custGeom>
          <a:avLst/>
          <a:gdLst/>
          <a:ahLst/>
          <a:cxnLst/>
          <a:rect l="0" t="0" r="0" b="0"/>
          <a:pathLst>
            <a:path>
              <a:moveTo>
                <a:pt x="477481" y="0"/>
              </a:moveTo>
              <a:lnTo>
                <a:pt x="477481" y="96277"/>
              </a:lnTo>
              <a:lnTo>
                <a:pt x="0" y="96277"/>
              </a:lnTo>
              <a:lnTo>
                <a:pt x="0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594AA-B218-4E05-B287-EE61F679B682}">
      <dsp:nvSpPr>
        <dsp:cNvPr id="0" name=""/>
        <dsp:cNvSpPr/>
      </dsp:nvSpPr>
      <dsp:spPr>
        <a:xfrm>
          <a:off x="2117307" y="2985875"/>
          <a:ext cx="96277" cy="421785"/>
        </a:xfrm>
        <a:custGeom>
          <a:avLst/>
          <a:gdLst/>
          <a:ahLst/>
          <a:cxnLst/>
          <a:rect l="0" t="0" r="0" b="0"/>
          <a:pathLst>
            <a:path>
              <a:moveTo>
                <a:pt x="96277" y="0"/>
              </a:moveTo>
              <a:lnTo>
                <a:pt x="96277" y="421785"/>
              </a:lnTo>
              <a:lnTo>
                <a:pt x="0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05885-50B9-4474-9031-384747F76668}">
      <dsp:nvSpPr>
        <dsp:cNvPr id="0" name=""/>
        <dsp:cNvSpPr/>
      </dsp:nvSpPr>
      <dsp:spPr>
        <a:xfrm>
          <a:off x="2213584" y="2985875"/>
          <a:ext cx="137538" cy="23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834"/>
              </a:lnTo>
              <a:lnTo>
                <a:pt x="137538" y="2374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22512-1439-45A7-BA35-3A27A8329A77}">
      <dsp:nvSpPr>
        <dsp:cNvPr id="0" name=""/>
        <dsp:cNvSpPr/>
      </dsp:nvSpPr>
      <dsp:spPr>
        <a:xfrm>
          <a:off x="2213584" y="2985875"/>
          <a:ext cx="137538" cy="172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18"/>
              </a:lnTo>
              <a:lnTo>
                <a:pt x="137538" y="172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6D722-E923-4FE8-9CDA-E29076AF642D}">
      <dsp:nvSpPr>
        <dsp:cNvPr id="0" name=""/>
        <dsp:cNvSpPr/>
      </dsp:nvSpPr>
      <dsp:spPr>
        <a:xfrm>
          <a:off x="2213584" y="2985875"/>
          <a:ext cx="137538" cy="1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801"/>
              </a:lnTo>
              <a:lnTo>
                <a:pt x="137538" y="1072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683C6-A5C0-4FBE-99AA-A0EA22988A00}">
      <dsp:nvSpPr>
        <dsp:cNvPr id="0" name=""/>
        <dsp:cNvSpPr/>
      </dsp:nvSpPr>
      <dsp:spPr>
        <a:xfrm>
          <a:off x="2167864" y="2334858"/>
          <a:ext cx="91440" cy="192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A3FF-0496-4296-A34F-B30AD0A06547}">
      <dsp:nvSpPr>
        <dsp:cNvPr id="0" name=""/>
        <dsp:cNvSpPr/>
      </dsp:nvSpPr>
      <dsp:spPr>
        <a:xfrm>
          <a:off x="2213584" y="1683842"/>
          <a:ext cx="2508469" cy="192554"/>
        </a:xfrm>
        <a:custGeom>
          <a:avLst/>
          <a:gdLst/>
          <a:ahLst/>
          <a:cxnLst/>
          <a:rect l="0" t="0" r="0" b="0"/>
          <a:pathLst>
            <a:path>
              <a:moveTo>
                <a:pt x="2508469" y="0"/>
              </a:moveTo>
              <a:lnTo>
                <a:pt x="2508469" y="96277"/>
              </a:lnTo>
              <a:lnTo>
                <a:pt x="0" y="96277"/>
              </a:lnTo>
              <a:lnTo>
                <a:pt x="0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73963-2245-4077-B0C0-1D9B7E3E0DED}">
      <dsp:nvSpPr>
        <dsp:cNvPr id="0" name=""/>
        <dsp:cNvSpPr/>
      </dsp:nvSpPr>
      <dsp:spPr>
        <a:xfrm>
          <a:off x="917589" y="2985875"/>
          <a:ext cx="96277" cy="421785"/>
        </a:xfrm>
        <a:custGeom>
          <a:avLst/>
          <a:gdLst/>
          <a:ahLst/>
          <a:cxnLst/>
          <a:rect l="0" t="0" r="0" b="0"/>
          <a:pathLst>
            <a:path>
              <a:moveTo>
                <a:pt x="96277" y="0"/>
              </a:moveTo>
              <a:lnTo>
                <a:pt x="96277" y="421785"/>
              </a:lnTo>
              <a:lnTo>
                <a:pt x="0" y="421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F7810-DCA0-49EA-982E-1C1F92DD57C5}">
      <dsp:nvSpPr>
        <dsp:cNvPr id="0" name=""/>
        <dsp:cNvSpPr/>
      </dsp:nvSpPr>
      <dsp:spPr>
        <a:xfrm>
          <a:off x="1013866" y="2985875"/>
          <a:ext cx="137538" cy="360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8011"/>
              </a:lnTo>
              <a:lnTo>
                <a:pt x="137538" y="36080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2697-84EA-44EC-86C3-D6E1F9F3BC87}">
      <dsp:nvSpPr>
        <dsp:cNvPr id="0" name=""/>
        <dsp:cNvSpPr/>
      </dsp:nvSpPr>
      <dsp:spPr>
        <a:xfrm>
          <a:off x="1013866" y="2985875"/>
          <a:ext cx="137538" cy="302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851"/>
              </a:lnTo>
              <a:lnTo>
                <a:pt x="137538" y="3025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B1258-70F4-4883-9D48-5434DD647980}">
      <dsp:nvSpPr>
        <dsp:cNvPr id="0" name=""/>
        <dsp:cNvSpPr/>
      </dsp:nvSpPr>
      <dsp:spPr>
        <a:xfrm>
          <a:off x="1013866" y="2985875"/>
          <a:ext cx="137538" cy="23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834"/>
              </a:lnTo>
              <a:lnTo>
                <a:pt x="137538" y="23748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0FAE8-027F-43B5-B58B-25AEF462DCC7}">
      <dsp:nvSpPr>
        <dsp:cNvPr id="0" name=""/>
        <dsp:cNvSpPr/>
      </dsp:nvSpPr>
      <dsp:spPr>
        <a:xfrm>
          <a:off x="1013866" y="2985875"/>
          <a:ext cx="137538" cy="1723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818"/>
              </a:lnTo>
              <a:lnTo>
                <a:pt x="137538" y="172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0192-182B-48C0-ABE6-F537CA7E013D}">
      <dsp:nvSpPr>
        <dsp:cNvPr id="0" name=""/>
        <dsp:cNvSpPr/>
      </dsp:nvSpPr>
      <dsp:spPr>
        <a:xfrm>
          <a:off x="1013866" y="2985875"/>
          <a:ext cx="137538" cy="1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801"/>
              </a:lnTo>
              <a:lnTo>
                <a:pt x="137538" y="1072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620DC-5331-D842-AD57-A01430D2079C}">
      <dsp:nvSpPr>
        <dsp:cNvPr id="0" name=""/>
        <dsp:cNvSpPr/>
      </dsp:nvSpPr>
      <dsp:spPr>
        <a:xfrm>
          <a:off x="968146" y="2334858"/>
          <a:ext cx="91440" cy="192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5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4EAF8-69F5-43B9-B043-3626B38D325E}">
      <dsp:nvSpPr>
        <dsp:cNvPr id="0" name=""/>
        <dsp:cNvSpPr/>
      </dsp:nvSpPr>
      <dsp:spPr>
        <a:xfrm>
          <a:off x="1013866" y="1683842"/>
          <a:ext cx="3708187" cy="192554"/>
        </a:xfrm>
        <a:custGeom>
          <a:avLst/>
          <a:gdLst/>
          <a:ahLst/>
          <a:cxnLst/>
          <a:rect l="0" t="0" r="0" b="0"/>
          <a:pathLst>
            <a:path>
              <a:moveTo>
                <a:pt x="3708187" y="0"/>
              </a:moveTo>
              <a:lnTo>
                <a:pt x="3708187" y="96277"/>
              </a:lnTo>
              <a:lnTo>
                <a:pt x="0" y="96277"/>
              </a:lnTo>
              <a:lnTo>
                <a:pt x="0" y="192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0B45D-12F0-43A4-8297-80B042F606A9}">
      <dsp:nvSpPr>
        <dsp:cNvPr id="0" name=""/>
        <dsp:cNvSpPr/>
      </dsp:nvSpPr>
      <dsp:spPr>
        <a:xfrm>
          <a:off x="3035453" y="1267058"/>
          <a:ext cx="3373200" cy="416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smtClean="0"/>
            <a:t>Procurement Exceptions</a:t>
          </a:r>
          <a:endParaRPr lang="en-US" sz="2400" kern="1200" baseline="0"/>
        </a:p>
      </dsp:txBody>
      <dsp:txXfrm>
        <a:off x="3035453" y="1267058"/>
        <a:ext cx="3373200" cy="416783"/>
      </dsp:txXfrm>
    </dsp:sp>
    <dsp:sp modelId="{62142D57-FCCC-41A8-B903-D01362F48C92}">
      <dsp:nvSpPr>
        <dsp:cNvPr id="0" name=""/>
        <dsp:cNvSpPr/>
      </dsp:nvSpPr>
      <dsp:spPr>
        <a:xfrm>
          <a:off x="555404" y="1876396"/>
          <a:ext cx="916924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smtClean="0"/>
            <a:t>Is it a sole source?</a:t>
          </a:r>
          <a:endParaRPr lang="en-US" sz="1000" kern="1200" baseline="0"/>
        </a:p>
      </dsp:txBody>
      <dsp:txXfrm>
        <a:off x="784635" y="1991012"/>
        <a:ext cx="458462" cy="229231"/>
      </dsp:txXfrm>
    </dsp:sp>
    <dsp:sp modelId="{FEB0F95A-D9F8-4564-98F5-5B033859BEFA}">
      <dsp:nvSpPr>
        <dsp:cNvPr id="0" name=""/>
        <dsp:cNvSpPr/>
      </dsp:nvSpPr>
      <dsp:spPr>
        <a:xfrm>
          <a:off x="555404" y="2527412"/>
          <a:ext cx="916924" cy="458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Items available only from a single provider</a:t>
          </a:r>
          <a:endParaRPr lang="en-US" sz="800" kern="1200" baseline="0"/>
        </a:p>
      </dsp:txBody>
      <dsp:txXfrm>
        <a:off x="689684" y="2594552"/>
        <a:ext cx="648364" cy="324182"/>
      </dsp:txXfrm>
    </dsp:sp>
    <dsp:sp modelId="{331AD10B-49AB-41CF-A633-317E77D26785}">
      <dsp:nvSpPr>
        <dsp:cNvPr id="0" name=""/>
        <dsp:cNvSpPr/>
      </dsp:nvSpPr>
      <dsp:spPr>
        <a:xfrm>
          <a:off x="1151405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Monopolies</a:t>
          </a:r>
          <a:endParaRPr lang="en-US" sz="900" kern="1200" baseline="0"/>
        </a:p>
      </dsp:txBody>
      <dsp:txXfrm>
        <a:off x="1151405" y="3829445"/>
        <a:ext cx="916924" cy="458462"/>
      </dsp:txXfrm>
    </dsp:sp>
    <dsp:sp modelId="{E940CD9F-61E0-41CC-9D7A-1D8735473D56}">
      <dsp:nvSpPr>
        <dsp:cNvPr id="0" name=""/>
        <dsp:cNvSpPr/>
      </dsp:nvSpPr>
      <dsp:spPr>
        <a:xfrm>
          <a:off x="1151405" y="448046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Utilities</a:t>
          </a:r>
          <a:endParaRPr lang="en-US" sz="600" kern="1200" baseline="0"/>
        </a:p>
      </dsp:txBody>
      <dsp:txXfrm>
        <a:off x="1151405" y="4480462"/>
        <a:ext cx="916924" cy="458462"/>
      </dsp:txXfrm>
    </dsp:sp>
    <dsp:sp modelId="{C6009C75-442A-4C59-9A48-7ABEA7B398FA}">
      <dsp:nvSpPr>
        <dsp:cNvPr id="0" name=""/>
        <dsp:cNvSpPr/>
      </dsp:nvSpPr>
      <dsp:spPr>
        <a:xfrm>
          <a:off x="1151405" y="5131478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Patent, copyright</a:t>
          </a:r>
          <a:endParaRPr lang="en-US" sz="900" kern="1200" baseline="0"/>
        </a:p>
      </dsp:txBody>
      <dsp:txXfrm>
        <a:off x="1151405" y="5131478"/>
        <a:ext cx="916924" cy="458462"/>
      </dsp:txXfrm>
    </dsp:sp>
    <dsp:sp modelId="{E97EF3DA-265C-4B34-ABE8-8A7B51556879}">
      <dsp:nvSpPr>
        <dsp:cNvPr id="0" name=""/>
        <dsp:cNvSpPr/>
      </dsp:nvSpPr>
      <dsp:spPr>
        <a:xfrm>
          <a:off x="1151405" y="578249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Films, manuscripts, or books</a:t>
          </a:r>
          <a:endParaRPr lang="en-US" sz="900" kern="1200" baseline="0"/>
        </a:p>
      </dsp:txBody>
      <dsp:txXfrm>
        <a:off x="1151405" y="5782495"/>
        <a:ext cx="916924" cy="458462"/>
      </dsp:txXfrm>
    </dsp:sp>
    <dsp:sp modelId="{FC554744-8EAC-4595-A388-239011700984}">
      <dsp:nvSpPr>
        <dsp:cNvPr id="0" name=""/>
        <dsp:cNvSpPr/>
      </dsp:nvSpPr>
      <dsp:spPr>
        <a:xfrm>
          <a:off x="1151405" y="6433511"/>
          <a:ext cx="916924" cy="320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Captive replacement   parts</a:t>
          </a:r>
          <a:endParaRPr lang="en-US" sz="900" kern="1200" baseline="0"/>
        </a:p>
      </dsp:txBody>
      <dsp:txXfrm>
        <a:off x="1151405" y="6433511"/>
        <a:ext cx="916924" cy="320749"/>
      </dsp:txXfrm>
    </dsp:sp>
    <dsp:sp modelId="{00BF9DBB-2E50-466A-907B-A34CB573EFB6}">
      <dsp:nvSpPr>
        <dsp:cNvPr id="0" name=""/>
        <dsp:cNvSpPr/>
      </dsp:nvSpPr>
      <dsp:spPr>
        <a:xfrm>
          <a:off x="664" y="3178429"/>
          <a:ext cx="916924" cy="458462"/>
        </a:xfrm>
        <a:prstGeom prst="flowChartOffpage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baseline="0" smtClean="0"/>
            <a:t>If any of these apply, use your Sole Source form</a:t>
          </a:r>
          <a:endParaRPr lang="en-US" sz="1000" kern="1200" baseline="0"/>
        </a:p>
      </dsp:txBody>
      <dsp:txXfrm>
        <a:off x="664" y="3178429"/>
        <a:ext cx="916924" cy="366770"/>
      </dsp:txXfrm>
    </dsp:sp>
    <dsp:sp modelId="{E4530424-5FDF-45C1-AFD3-876C83142C17}">
      <dsp:nvSpPr>
        <dsp:cNvPr id="0" name=""/>
        <dsp:cNvSpPr/>
      </dsp:nvSpPr>
      <dsp:spPr>
        <a:xfrm>
          <a:off x="1664882" y="1876396"/>
          <a:ext cx="1097402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Is it an emergency?</a:t>
          </a:r>
          <a:endParaRPr lang="en-US" sz="800" kern="1200" baseline="0"/>
        </a:p>
      </dsp:txBody>
      <dsp:txXfrm>
        <a:off x="1939233" y="1991012"/>
        <a:ext cx="548701" cy="229231"/>
      </dsp:txXfrm>
    </dsp:sp>
    <dsp:sp modelId="{956F8985-6170-4665-9A84-6C4A6073EB3B}">
      <dsp:nvSpPr>
        <dsp:cNvPr id="0" name=""/>
        <dsp:cNvSpPr/>
      </dsp:nvSpPr>
      <dsp:spPr>
        <a:xfrm>
          <a:off x="1755122" y="2527412"/>
          <a:ext cx="916924" cy="458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Immediate purchase required</a:t>
          </a:r>
          <a:endParaRPr lang="en-US" sz="800" kern="1200" baseline="0"/>
        </a:p>
      </dsp:txBody>
      <dsp:txXfrm>
        <a:off x="1889402" y="2594552"/>
        <a:ext cx="648364" cy="324182"/>
      </dsp:txXfrm>
    </dsp:sp>
    <dsp:sp modelId="{59873163-08B9-46D5-9A24-2CEFCAE2C465}">
      <dsp:nvSpPr>
        <dsp:cNvPr id="0" name=""/>
        <dsp:cNvSpPr/>
      </dsp:nvSpPr>
      <dsp:spPr>
        <a:xfrm>
          <a:off x="2351123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Destroyed, severely damaged, or experiences a major unforeseen operational or structural failure</a:t>
          </a:r>
          <a:endParaRPr lang="en-US" sz="800" kern="1200" baseline="0"/>
        </a:p>
      </dsp:txBody>
      <dsp:txXfrm>
        <a:off x="2351123" y="3829445"/>
        <a:ext cx="916924" cy="458462"/>
      </dsp:txXfrm>
    </dsp:sp>
    <dsp:sp modelId="{7EFA35DE-9700-4204-95D6-E5220FF1D6AB}">
      <dsp:nvSpPr>
        <dsp:cNvPr id="0" name=""/>
        <dsp:cNvSpPr/>
      </dsp:nvSpPr>
      <dsp:spPr>
        <a:xfrm>
          <a:off x="2351123" y="448046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Board determines delay would prevent or substantially impair</a:t>
          </a:r>
          <a:endParaRPr lang="en-US" sz="600" kern="1200" baseline="0"/>
        </a:p>
      </dsp:txBody>
      <dsp:txXfrm>
        <a:off x="2351123" y="4480462"/>
        <a:ext cx="916924" cy="458462"/>
      </dsp:txXfrm>
    </dsp:sp>
    <dsp:sp modelId="{284D73B2-934B-4D08-88EE-1981E4B9A42C}">
      <dsp:nvSpPr>
        <dsp:cNvPr id="0" name=""/>
        <dsp:cNvSpPr/>
      </dsp:nvSpPr>
      <dsp:spPr>
        <a:xfrm>
          <a:off x="2351123" y="5131478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Classes or essential school activities</a:t>
          </a:r>
          <a:endParaRPr lang="en-US" sz="800" kern="1200" baseline="0"/>
        </a:p>
      </dsp:txBody>
      <dsp:txXfrm>
        <a:off x="2351123" y="5131478"/>
        <a:ext cx="916924" cy="458462"/>
      </dsp:txXfrm>
    </dsp:sp>
    <dsp:sp modelId="{6334397A-A7DB-47B3-B6A4-513B0E209FE8}">
      <dsp:nvSpPr>
        <dsp:cNvPr id="0" name=""/>
        <dsp:cNvSpPr/>
      </dsp:nvSpPr>
      <dsp:spPr>
        <a:xfrm>
          <a:off x="1200382" y="3178429"/>
          <a:ext cx="916924" cy="458462"/>
        </a:xfrm>
        <a:prstGeom prst="flowChartOffpage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If any of these apply, use your Emergency Purchase form</a:t>
          </a:r>
          <a:endParaRPr lang="en-US" sz="800" kern="1200"/>
        </a:p>
      </dsp:txBody>
      <dsp:txXfrm>
        <a:off x="1200382" y="3178429"/>
        <a:ext cx="916924" cy="366770"/>
      </dsp:txXfrm>
    </dsp:sp>
    <dsp:sp modelId="{F672FF27-A8A7-4E6B-B452-A6E7F32BC720}">
      <dsp:nvSpPr>
        <dsp:cNvPr id="0" name=""/>
        <dsp:cNvSpPr/>
      </dsp:nvSpPr>
      <dsp:spPr>
        <a:xfrm>
          <a:off x="3683194" y="1876396"/>
          <a:ext cx="1122755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Is it a professional service?</a:t>
          </a:r>
          <a:endParaRPr lang="en-US" sz="800" kern="1200" baseline="0"/>
        </a:p>
      </dsp:txBody>
      <dsp:txXfrm>
        <a:off x="3963883" y="1991012"/>
        <a:ext cx="561377" cy="229231"/>
      </dsp:txXfrm>
    </dsp:sp>
    <dsp:sp modelId="{3F077D2E-CDF1-4EC7-B249-1F17454321BF}">
      <dsp:nvSpPr>
        <dsp:cNvPr id="0" name=""/>
        <dsp:cNvSpPr/>
      </dsp:nvSpPr>
      <dsp:spPr>
        <a:xfrm>
          <a:off x="3231370" y="3178429"/>
          <a:ext cx="916924" cy="458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Statute – Govt. Code Chapter 2254</a:t>
          </a:r>
          <a:endParaRPr lang="en-US" sz="800" kern="1200"/>
        </a:p>
      </dsp:txBody>
      <dsp:txXfrm>
        <a:off x="3365650" y="3245569"/>
        <a:ext cx="648364" cy="324182"/>
      </dsp:txXfrm>
    </dsp:sp>
    <dsp:sp modelId="{7E0F42EA-CB42-407F-BD97-1D1508048BF1}">
      <dsp:nvSpPr>
        <dsp:cNvPr id="0" name=""/>
        <dsp:cNvSpPr/>
      </dsp:nvSpPr>
      <dsp:spPr>
        <a:xfrm>
          <a:off x="3460601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Applies to accounting, architects, surveying, medicine, optometry, engineering, nursing, appraisals</a:t>
          </a:r>
          <a:endParaRPr lang="en-US" sz="800" kern="1200"/>
        </a:p>
      </dsp:txBody>
      <dsp:txXfrm>
        <a:off x="3460601" y="3829445"/>
        <a:ext cx="916924" cy="458462"/>
      </dsp:txXfrm>
    </dsp:sp>
    <dsp:sp modelId="{7A44FD23-160F-4179-A1CC-42E8B94F27C4}">
      <dsp:nvSpPr>
        <dsp:cNvPr id="0" name=""/>
        <dsp:cNvSpPr/>
      </dsp:nvSpPr>
      <dsp:spPr>
        <a:xfrm>
          <a:off x="4340849" y="3178429"/>
          <a:ext cx="916924" cy="458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Common Law</a:t>
          </a:r>
          <a:endParaRPr lang="en-US" sz="800" kern="1200"/>
        </a:p>
      </dsp:txBody>
      <dsp:txXfrm>
        <a:off x="4475129" y="3245569"/>
        <a:ext cx="648364" cy="324182"/>
      </dsp:txXfrm>
    </dsp:sp>
    <dsp:sp modelId="{A795921C-AD73-4F7F-A2CB-A9437646F8A2}">
      <dsp:nvSpPr>
        <dsp:cNvPr id="0" name=""/>
        <dsp:cNvSpPr/>
      </dsp:nvSpPr>
      <dsp:spPr>
        <a:xfrm>
          <a:off x="4570080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Predominantly mental or intellectual, rather than physical or manual skills</a:t>
          </a:r>
          <a:endParaRPr lang="en-US" sz="800" kern="1200"/>
        </a:p>
      </dsp:txBody>
      <dsp:txXfrm>
        <a:off x="4570080" y="3829445"/>
        <a:ext cx="916924" cy="458462"/>
      </dsp:txXfrm>
    </dsp:sp>
    <dsp:sp modelId="{16920A2E-4470-4D12-A9B1-702D5DE5C166}">
      <dsp:nvSpPr>
        <dsp:cNvPr id="0" name=""/>
        <dsp:cNvSpPr/>
      </dsp:nvSpPr>
      <dsp:spPr>
        <a:xfrm>
          <a:off x="4570080" y="448046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Require years of education and service to attain competence and call for a high order of intelligence, skill, and learning AND</a:t>
          </a:r>
          <a:endParaRPr lang="en-US" sz="800" kern="1200"/>
        </a:p>
      </dsp:txBody>
      <dsp:txXfrm>
        <a:off x="4570080" y="4480462"/>
        <a:ext cx="916924" cy="458462"/>
      </dsp:txXfrm>
    </dsp:sp>
    <dsp:sp modelId="{94A80AFD-9087-4B3F-9A70-8D124C9C23CA}">
      <dsp:nvSpPr>
        <dsp:cNvPr id="0" name=""/>
        <dsp:cNvSpPr/>
      </dsp:nvSpPr>
      <dsp:spPr>
        <a:xfrm>
          <a:off x="4570080" y="5131478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Widely accepted standards of required study or specified attainments in a special knowledge as distinguished from skill</a:t>
          </a:r>
          <a:endParaRPr lang="en-US" sz="800" kern="1200"/>
        </a:p>
      </dsp:txBody>
      <dsp:txXfrm>
        <a:off x="4570080" y="5131478"/>
        <a:ext cx="916924" cy="458462"/>
      </dsp:txXfrm>
    </dsp:sp>
    <dsp:sp modelId="{4208B043-DBEC-4B8F-8E7A-0CE1B76C14DF}">
      <dsp:nvSpPr>
        <dsp:cNvPr id="0" name=""/>
        <dsp:cNvSpPr/>
      </dsp:nvSpPr>
      <dsp:spPr>
        <a:xfrm>
          <a:off x="3231370" y="2527412"/>
          <a:ext cx="916924" cy="458462"/>
        </a:xfrm>
        <a:prstGeom prst="flowChartOffpage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If any of the below apply, use an RFQ</a:t>
          </a:r>
          <a:endParaRPr lang="en-US" sz="800" kern="1200"/>
        </a:p>
      </dsp:txBody>
      <dsp:txXfrm>
        <a:off x="3231370" y="2527412"/>
        <a:ext cx="916924" cy="366770"/>
      </dsp:txXfrm>
    </dsp:sp>
    <dsp:sp modelId="{407D4AEC-18AF-4291-A58A-474734712ADB}">
      <dsp:nvSpPr>
        <dsp:cNvPr id="0" name=""/>
        <dsp:cNvSpPr/>
      </dsp:nvSpPr>
      <dsp:spPr>
        <a:xfrm>
          <a:off x="5450328" y="1876396"/>
          <a:ext cx="916924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Can you use an interlocal agreement?</a:t>
          </a:r>
          <a:endParaRPr lang="en-US" sz="800" kern="1200" baseline="0"/>
        </a:p>
      </dsp:txBody>
      <dsp:txXfrm>
        <a:off x="5679559" y="1991012"/>
        <a:ext cx="458462" cy="229231"/>
      </dsp:txXfrm>
    </dsp:sp>
    <dsp:sp modelId="{8EAEB43C-C7D9-48C2-98DB-CBE8A8E8145C}">
      <dsp:nvSpPr>
        <dsp:cNvPr id="0" name=""/>
        <dsp:cNvSpPr/>
      </dsp:nvSpPr>
      <dsp:spPr>
        <a:xfrm>
          <a:off x="5450328" y="252741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Allows purchasing through other entity</a:t>
          </a:r>
          <a:endParaRPr lang="en-US" sz="800" kern="1200"/>
        </a:p>
      </dsp:txBody>
      <dsp:txXfrm>
        <a:off x="5450328" y="2527412"/>
        <a:ext cx="916924" cy="458462"/>
      </dsp:txXfrm>
    </dsp:sp>
    <dsp:sp modelId="{6F82D313-69FC-4AAF-A160-3C8E79527265}">
      <dsp:nvSpPr>
        <dsp:cNvPr id="0" name=""/>
        <dsp:cNvSpPr/>
      </dsp:nvSpPr>
      <dsp:spPr>
        <a:xfrm>
          <a:off x="5450328" y="3178429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Agreement must have:</a:t>
          </a:r>
          <a:endParaRPr lang="en-US" sz="800" kern="1200"/>
        </a:p>
      </dsp:txBody>
      <dsp:txXfrm>
        <a:off x="5450328" y="3178429"/>
        <a:ext cx="916924" cy="458462"/>
      </dsp:txXfrm>
    </dsp:sp>
    <dsp:sp modelId="{AC5D3553-E393-42E1-97CC-70D62736ABB6}">
      <dsp:nvSpPr>
        <dsp:cNvPr id="0" name=""/>
        <dsp:cNvSpPr/>
      </dsp:nvSpPr>
      <dsp:spPr>
        <a:xfrm>
          <a:off x="5679559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Authorization by the governing bodies</a:t>
          </a:r>
          <a:endParaRPr lang="en-US" sz="800" kern="1200"/>
        </a:p>
      </dsp:txBody>
      <dsp:txXfrm>
        <a:off x="5679559" y="3829445"/>
        <a:ext cx="916924" cy="458462"/>
      </dsp:txXfrm>
    </dsp:sp>
    <dsp:sp modelId="{52D47BC3-C745-4A8F-88EC-570C84EEF133}">
      <dsp:nvSpPr>
        <dsp:cNvPr id="0" name=""/>
        <dsp:cNvSpPr/>
      </dsp:nvSpPr>
      <dsp:spPr>
        <a:xfrm>
          <a:off x="5679559" y="448046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State purpose, terms, rights, and duties</a:t>
          </a:r>
          <a:endParaRPr lang="en-US" sz="800" kern="1200"/>
        </a:p>
      </dsp:txBody>
      <dsp:txXfrm>
        <a:off x="5679559" y="4480462"/>
        <a:ext cx="916924" cy="458462"/>
      </dsp:txXfrm>
    </dsp:sp>
    <dsp:sp modelId="{482EDBAE-AB9D-4276-8BE3-706573C81381}">
      <dsp:nvSpPr>
        <dsp:cNvPr id="0" name=""/>
        <dsp:cNvSpPr/>
      </dsp:nvSpPr>
      <dsp:spPr>
        <a:xfrm>
          <a:off x="5679559" y="5131478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Specify payment from current revenues</a:t>
          </a:r>
          <a:endParaRPr lang="en-US" sz="800" kern="1200"/>
        </a:p>
      </dsp:txBody>
      <dsp:txXfrm>
        <a:off x="5679559" y="5131478"/>
        <a:ext cx="916924" cy="458462"/>
      </dsp:txXfrm>
    </dsp:sp>
    <dsp:sp modelId="{DBD29E3C-54DA-446C-BDB3-874A4A847B8D}">
      <dsp:nvSpPr>
        <dsp:cNvPr id="0" name=""/>
        <dsp:cNvSpPr/>
      </dsp:nvSpPr>
      <dsp:spPr>
        <a:xfrm>
          <a:off x="5679559" y="578249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Provide fair compensation</a:t>
          </a:r>
          <a:endParaRPr lang="en-US" sz="800" kern="1200"/>
        </a:p>
      </dsp:txBody>
      <dsp:txXfrm>
        <a:off x="5679559" y="5782495"/>
        <a:ext cx="916924" cy="458462"/>
      </dsp:txXfrm>
    </dsp:sp>
    <dsp:sp modelId="{84481216-2760-40E6-9D38-3A1E6227AE1A}">
      <dsp:nvSpPr>
        <dsp:cNvPr id="0" name=""/>
        <dsp:cNvSpPr/>
      </dsp:nvSpPr>
      <dsp:spPr>
        <a:xfrm>
          <a:off x="6559807" y="1876396"/>
          <a:ext cx="1219418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baseline="0" smtClean="0"/>
            <a:t>Is it construction?</a:t>
          </a:r>
          <a:endParaRPr lang="en-US" sz="800" kern="1200" baseline="0"/>
        </a:p>
      </dsp:txBody>
      <dsp:txXfrm>
        <a:off x="6864662" y="1991012"/>
        <a:ext cx="609709" cy="229231"/>
      </dsp:txXfrm>
    </dsp:sp>
    <dsp:sp modelId="{3CA215D1-8466-4769-999A-2EBAF704BA60}">
      <dsp:nvSpPr>
        <dsp:cNvPr id="0" name=""/>
        <dsp:cNvSpPr/>
      </dsp:nvSpPr>
      <dsp:spPr>
        <a:xfrm>
          <a:off x="6864661" y="252741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Utilize construction method under Chapter 2269 of Texas Govt. Code</a:t>
          </a:r>
          <a:endParaRPr lang="en-US" sz="800" kern="1200"/>
        </a:p>
      </dsp:txBody>
      <dsp:txXfrm>
        <a:off x="6864661" y="2527412"/>
        <a:ext cx="916924" cy="458462"/>
      </dsp:txXfrm>
    </dsp:sp>
    <dsp:sp modelId="{601D4EF8-42AA-4D7B-B256-F4C67A676D8F}">
      <dsp:nvSpPr>
        <dsp:cNvPr id="0" name=""/>
        <dsp:cNvSpPr/>
      </dsp:nvSpPr>
      <dsp:spPr>
        <a:xfrm>
          <a:off x="7971779" y="1876396"/>
          <a:ext cx="916924" cy="458462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If none of these, use one of the following methods</a:t>
          </a:r>
          <a:endParaRPr lang="en-US" sz="500" kern="1200"/>
        </a:p>
      </dsp:txBody>
      <dsp:txXfrm>
        <a:off x="8201010" y="1991012"/>
        <a:ext cx="458462" cy="229231"/>
      </dsp:txXfrm>
    </dsp:sp>
    <dsp:sp modelId="{DF9FBD9A-4846-444E-9477-FAC1613C4AF4}">
      <dsp:nvSpPr>
        <dsp:cNvPr id="0" name=""/>
        <dsp:cNvSpPr/>
      </dsp:nvSpPr>
      <dsp:spPr>
        <a:xfrm>
          <a:off x="8201010" y="2527412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Request for proposal</a:t>
          </a:r>
          <a:endParaRPr lang="en-US" sz="800" kern="1200"/>
        </a:p>
      </dsp:txBody>
      <dsp:txXfrm>
        <a:off x="8201010" y="2527412"/>
        <a:ext cx="916924" cy="458462"/>
      </dsp:txXfrm>
    </dsp:sp>
    <dsp:sp modelId="{39010254-9EF7-45C8-8FA5-BBC7F7AD478F}">
      <dsp:nvSpPr>
        <dsp:cNvPr id="0" name=""/>
        <dsp:cNvSpPr/>
      </dsp:nvSpPr>
      <dsp:spPr>
        <a:xfrm>
          <a:off x="8201010" y="3178429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Competitive sealed proposals</a:t>
          </a:r>
          <a:endParaRPr lang="en-US" sz="800" kern="1200"/>
        </a:p>
      </dsp:txBody>
      <dsp:txXfrm>
        <a:off x="8201010" y="3178429"/>
        <a:ext cx="916924" cy="458462"/>
      </dsp:txXfrm>
    </dsp:sp>
    <dsp:sp modelId="{29481A1B-E117-4E00-88B3-8532945694B5}">
      <dsp:nvSpPr>
        <dsp:cNvPr id="0" name=""/>
        <dsp:cNvSpPr/>
      </dsp:nvSpPr>
      <dsp:spPr>
        <a:xfrm>
          <a:off x="8201010" y="3829445"/>
          <a:ext cx="916924" cy="458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Bid</a:t>
          </a:r>
          <a:endParaRPr lang="en-US" sz="900" kern="1200"/>
        </a:p>
      </dsp:txBody>
      <dsp:txXfrm>
        <a:off x="8201010" y="3829445"/>
        <a:ext cx="916924" cy="458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BDDF-41EC-43B5-B8C5-DB4327F8DB65}">
      <dsp:nvSpPr>
        <dsp:cNvPr id="0" name=""/>
        <dsp:cNvSpPr/>
      </dsp:nvSpPr>
      <dsp:spPr>
        <a:xfrm>
          <a:off x="6032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Public Works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Tex. Govt. Code 2269.001</a:t>
          </a:r>
          <a:endParaRPr lang="en-US" sz="1400" kern="1200"/>
        </a:p>
      </dsp:txBody>
      <dsp:txXfrm>
        <a:off x="6032" y="0"/>
        <a:ext cx="1113252" cy="1406434"/>
      </dsp:txXfrm>
    </dsp:sp>
    <dsp:sp modelId="{440993DF-BE5B-4C8B-8B8B-C4FC5CB03E3A}">
      <dsp:nvSpPr>
        <dsp:cNvPr id="0" name=""/>
        <dsp:cNvSpPr/>
      </dsp:nvSpPr>
      <dsp:spPr>
        <a:xfrm>
          <a:off x="117357" y="1406548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Constructing</a:t>
          </a:r>
          <a:endParaRPr lang="en-US" sz="1000" kern="1200"/>
        </a:p>
      </dsp:txBody>
      <dsp:txXfrm>
        <a:off x="137360" y="1426551"/>
        <a:ext cx="850596" cy="642952"/>
      </dsp:txXfrm>
    </dsp:sp>
    <dsp:sp modelId="{E7F2E859-0405-4C50-8319-5317F433CC07}">
      <dsp:nvSpPr>
        <dsp:cNvPr id="0" name=""/>
        <dsp:cNvSpPr/>
      </dsp:nvSpPr>
      <dsp:spPr>
        <a:xfrm>
          <a:off x="117357" y="2194577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637907"/>
            <a:satOff val="-231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Altering</a:t>
          </a:r>
          <a:endParaRPr lang="en-US" sz="1000" kern="1200"/>
        </a:p>
      </dsp:txBody>
      <dsp:txXfrm>
        <a:off x="137360" y="2214580"/>
        <a:ext cx="850596" cy="642952"/>
      </dsp:txXfrm>
    </dsp:sp>
    <dsp:sp modelId="{68E7AC9A-75C7-4590-A454-CD765EA0C7AE}">
      <dsp:nvSpPr>
        <dsp:cNvPr id="0" name=""/>
        <dsp:cNvSpPr/>
      </dsp:nvSpPr>
      <dsp:spPr>
        <a:xfrm>
          <a:off x="117357" y="2982606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1275814"/>
            <a:satOff val="-4626"/>
            <a:lumOff val="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Repairing</a:t>
          </a:r>
          <a:endParaRPr lang="en-US" sz="1000" kern="1200"/>
        </a:p>
      </dsp:txBody>
      <dsp:txXfrm>
        <a:off x="137360" y="3002609"/>
        <a:ext cx="850596" cy="642952"/>
      </dsp:txXfrm>
    </dsp:sp>
    <dsp:sp modelId="{5AB9955B-69B4-4786-89CB-BB45BF0C7C6F}">
      <dsp:nvSpPr>
        <dsp:cNvPr id="0" name=""/>
        <dsp:cNvSpPr/>
      </dsp:nvSpPr>
      <dsp:spPr>
        <a:xfrm>
          <a:off x="117357" y="3770635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1913722"/>
            <a:satOff val="-6938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Public Building</a:t>
          </a:r>
          <a:endParaRPr lang="en-US" sz="1000" kern="1200"/>
        </a:p>
      </dsp:txBody>
      <dsp:txXfrm>
        <a:off x="137360" y="3790638"/>
        <a:ext cx="850596" cy="642952"/>
      </dsp:txXfrm>
    </dsp:sp>
    <dsp:sp modelId="{3EF63A61-4586-44F5-8CC3-2107016AFBE3}">
      <dsp:nvSpPr>
        <dsp:cNvPr id="0" name=""/>
        <dsp:cNvSpPr/>
      </dsp:nvSpPr>
      <dsp:spPr>
        <a:xfrm>
          <a:off x="1202779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Building or Construction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Tex. Labor Code § 406.096(e)(1)</a:t>
          </a:r>
          <a:endParaRPr lang="en-US" sz="1400" kern="1200"/>
        </a:p>
      </dsp:txBody>
      <dsp:txXfrm>
        <a:off x="1202779" y="0"/>
        <a:ext cx="1113252" cy="1406434"/>
      </dsp:txXfrm>
    </dsp:sp>
    <dsp:sp modelId="{F6DDB4B8-9674-4B39-834E-888E5D360ACE}">
      <dsp:nvSpPr>
        <dsp:cNvPr id="0" name=""/>
        <dsp:cNvSpPr/>
      </dsp:nvSpPr>
      <dsp:spPr>
        <a:xfrm>
          <a:off x="1314104" y="1406834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2551629"/>
            <a:satOff val="-9251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Erecting or preparing to erect a structure</a:t>
          </a:r>
          <a:endParaRPr lang="en-US" sz="1000" kern="1200"/>
        </a:p>
      </dsp:txBody>
      <dsp:txXfrm>
        <a:off x="1340189" y="1432919"/>
        <a:ext cx="838432" cy="868856"/>
      </dsp:txXfrm>
    </dsp:sp>
    <dsp:sp modelId="{82FCCB0E-2D62-4CBA-93B6-3A4B1D7052F7}">
      <dsp:nvSpPr>
        <dsp:cNvPr id="0" name=""/>
        <dsp:cNvSpPr/>
      </dsp:nvSpPr>
      <dsp:spPr>
        <a:xfrm>
          <a:off x="1314104" y="2469557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3189536"/>
            <a:satOff val="-11564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Remodeling, extending, repairing, or demolishing a structure</a:t>
          </a:r>
          <a:endParaRPr lang="en-US" sz="1000" kern="1200"/>
        </a:p>
      </dsp:txBody>
      <dsp:txXfrm>
        <a:off x="1340189" y="2495642"/>
        <a:ext cx="838432" cy="868856"/>
      </dsp:txXfrm>
    </dsp:sp>
    <dsp:sp modelId="{F56C647B-70DA-4432-8617-B49DF1E86D44}">
      <dsp:nvSpPr>
        <dsp:cNvPr id="0" name=""/>
        <dsp:cNvSpPr/>
      </dsp:nvSpPr>
      <dsp:spPr>
        <a:xfrm>
          <a:off x="1314104" y="3532281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3827443"/>
            <a:satOff val="-13877"/>
            <a:lumOff val="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Otherwise improving real property through similar activities</a:t>
          </a:r>
          <a:endParaRPr lang="en-US" sz="1000" kern="1200"/>
        </a:p>
      </dsp:txBody>
      <dsp:txXfrm>
        <a:off x="1340189" y="3558366"/>
        <a:ext cx="838432" cy="868856"/>
      </dsp:txXfrm>
    </dsp:sp>
    <dsp:sp modelId="{05FB7991-6E59-4647-A46D-03AC7C75C636}">
      <dsp:nvSpPr>
        <dsp:cNvPr id="0" name=""/>
        <dsp:cNvSpPr/>
      </dsp:nvSpPr>
      <dsp:spPr>
        <a:xfrm>
          <a:off x="2399526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Payment and Performance Bond Required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Tex. Gov’t Code § 2253</a:t>
          </a:r>
          <a:endParaRPr lang="en-US" sz="1400" kern="1200"/>
        </a:p>
      </dsp:txBody>
      <dsp:txXfrm>
        <a:off x="2399526" y="0"/>
        <a:ext cx="1113252" cy="1406434"/>
      </dsp:txXfrm>
    </dsp:sp>
    <dsp:sp modelId="{99AD53A4-587F-44CB-BFB4-550E71125C2C}">
      <dsp:nvSpPr>
        <dsp:cNvPr id="0" name=""/>
        <dsp:cNvSpPr/>
      </dsp:nvSpPr>
      <dsp:spPr>
        <a:xfrm>
          <a:off x="2510851" y="1407807"/>
          <a:ext cx="890602" cy="1413530"/>
        </a:xfrm>
        <a:prstGeom prst="roundRect">
          <a:avLst>
            <a:gd name="adj" fmla="val 10000"/>
          </a:avLst>
        </a:prstGeom>
        <a:solidFill>
          <a:schemeClr val="accent4">
            <a:hueOff val="-4465350"/>
            <a:satOff val="-16189"/>
            <a:lumOff val="16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Same definition as § 2269</a:t>
          </a:r>
          <a:endParaRPr lang="en-US" sz="800" kern="1200"/>
        </a:p>
      </dsp:txBody>
      <dsp:txXfrm>
        <a:off x="2536936" y="1433892"/>
        <a:ext cx="838432" cy="1361360"/>
      </dsp:txXfrm>
    </dsp:sp>
    <dsp:sp modelId="{1E38390D-171A-4666-AE59-A24C5BAFE090}">
      <dsp:nvSpPr>
        <dsp:cNvPr id="0" name=""/>
        <dsp:cNvSpPr/>
      </dsp:nvSpPr>
      <dsp:spPr>
        <a:xfrm>
          <a:off x="2510851" y="3038804"/>
          <a:ext cx="890602" cy="1413530"/>
        </a:xfrm>
        <a:prstGeom prst="roundRect">
          <a:avLst>
            <a:gd name="adj" fmla="val 10000"/>
          </a:avLst>
        </a:prstGeom>
        <a:solidFill>
          <a:schemeClr val="accent4">
            <a:hueOff val="-5103257"/>
            <a:satOff val="-18502"/>
            <a:lumOff val="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Applies to projects over $25,000 (payment) and $100,000 (performance)</a:t>
          </a:r>
          <a:endParaRPr lang="en-US" sz="1000" kern="1200"/>
        </a:p>
      </dsp:txBody>
      <dsp:txXfrm>
        <a:off x="2536936" y="3064889"/>
        <a:ext cx="838432" cy="1361360"/>
      </dsp:txXfrm>
    </dsp:sp>
    <dsp:sp modelId="{2DA12B17-915F-41F0-9B38-A5C77A1C2B7C}">
      <dsp:nvSpPr>
        <dsp:cNvPr id="0" name=""/>
        <dsp:cNvSpPr/>
      </dsp:nvSpPr>
      <dsp:spPr>
        <a:xfrm>
          <a:off x="3596273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Engineer Required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Tex. Occ. Code § 1001.053</a:t>
          </a:r>
          <a:endParaRPr lang="en-US" sz="1400" kern="1200"/>
        </a:p>
      </dsp:txBody>
      <dsp:txXfrm>
        <a:off x="3596273" y="0"/>
        <a:ext cx="1113252" cy="1406434"/>
      </dsp:txXfrm>
    </dsp:sp>
    <dsp:sp modelId="{710D7348-DDF5-49E6-8365-93E8B4BDB06B}">
      <dsp:nvSpPr>
        <dsp:cNvPr id="0" name=""/>
        <dsp:cNvSpPr/>
      </dsp:nvSpPr>
      <dsp:spPr>
        <a:xfrm>
          <a:off x="3707598" y="1406834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5741164"/>
            <a:satOff val="-20815"/>
            <a:lumOff val="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Involves mechanical or electrical engineering and costs more than $8,000</a:t>
          </a:r>
          <a:endParaRPr lang="en-US" sz="900" kern="1200"/>
        </a:p>
      </dsp:txBody>
      <dsp:txXfrm>
        <a:off x="3733683" y="1432919"/>
        <a:ext cx="838432" cy="868856"/>
      </dsp:txXfrm>
    </dsp:sp>
    <dsp:sp modelId="{E257BAF7-2218-4AEB-9523-EB26CCCC70DA}">
      <dsp:nvSpPr>
        <dsp:cNvPr id="0" name=""/>
        <dsp:cNvSpPr/>
      </dsp:nvSpPr>
      <dsp:spPr>
        <a:xfrm>
          <a:off x="3707598" y="2469557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6379072"/>
            <a:satOff val="-23128"/>
            <a:lumOff val="22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Does not involve mechanical or electrical engineering and costs more than $20,000</a:t>
          </a:r>
          <a:endParaRPr lang="en-US" sz="900" kern="1200"/>
        </a:p>
      </dsp:txBody>
      <dsp:txXfrm>
        <a:off x="3733683" y="2495642"/>
        <a:ext cx="838432" cy="868856"/>
      </dsp:txXfrm>
    </dsp:sp>
    <dsp:sp modelId="{3ED10AAF-1A8F-4377-A422-B44B1C038C3E}">
      <dsp:nvSpPr>
        <dsp:cNvPr id="0" name=""/>
        <dsp:cNvSpPr/>
      </dsp:nvSpPr>
      <dsp:spPr>
        <a:xfrm>
          <a:off x="3707598" y="3532281"/>
          <a:ext cx="890602" cy="921026"/>
        </a:xfrm>
        <a:prstGeom prst="roundRect">
          <a:avLst>
            <a:gd name="adj" fmla="val 10000"/>
          </a:avLst>
        </a:prstGeom>
        <a:solidFill>
          <a:schemeClr val="accent4">
            <a:hueOff val="-7016979"/>
            <a:satOff val="-25441"/>
            <a:lumOff val="2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Public health, welfare, or safety involved</a:t>
          </a:r>
          <a:endParaRPr lang="en-US" sz="900" kern="1200"/>
        </a:p>
      </dsp:txBody>
      <dsp:txXfrm>
        <a:off x="3733683" y="3558366"/>
        <a:ext cx="838432" cy="868856"/>
      </dsp:txXfrm>
    </dsp:sp>
    <dsp:sp modelId="{4E6D1E79-40CE-40B8-AEE9-9F4DC817183A}">
      <dsp:nvSpPr>
        <dsp:cNvPr id="0" name=""/>
        <dsp:cNvSpPr/>
      </dsp:nvSpPr>
      <dsp:spPr>
        <a:xfrm>
          <a:off x="4825672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Architect Required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22 Tex. Admin. Code § 1.212</a:t>
          </a:r>
          <a:endParaRPr lang="en-US" sz="1400" kern="1200"/>
        </a:p>
      </dsp:txBody>
      <dsp:txXfrm>
        <a:off x="4825672" y="0"/>
        <a:ext cx="1113252" cy="1406434"/>
      </dsp:txXfrm>
    </dsp:sp>
    <dsp:sp modelId="{EAB239A9-F1D6-41AD-86AF-8CD2F5AA310D}">
      <dsp:nvSpPr>
        <dsp:cNvPr id="0" name=""/>
        <dsp:cNvSpPr/>
      </dsp:nvSpPr>
      <dsp:spPr>
        <a:xfrm>
          <a:off x="4904345" y="1407807"/>
          <a:ext cx="890602" cy="1413530"/>
        </a:xfrm>
        <a:prstGeom prst="roundRect">
          <a:avLst>
            <a:gd name="adj" fmla="val 10000"/>
          </a:avLst>
        </a:prstGeom>
        <a:solidFill>
          <a:schemeClr val="accent4">
            <a:hueOff val="-7654886"/>
            <a:satOff val="-27753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New building greater than $100,000</a:t>
          </a:r>
          <a:endParaRPr lang="en-US" sz="800" kern="1200"/>
        </a:p>
      </dsp:txBody>
      <dsp:txXfrm>
        <a:off x="4930430" y="1433892"/>
        <a:ext cx="838432" cy="1361360"/>
      </dsp:txXfrm>
    </dsp:sp>
    <dsp:sp modelId="{29C0A493-B30E-4FBE-9A88-936B93491DBD}">
      <dsp:nvSpPr>
        <dsp:cNvPr id="0" name=""/>
        <dsp:cNvSpPr/>
      </dsp:nvSpPr>
      <dsp:spPr>
        <a:xfrm>
          <a:off x="4904345" y="3038804"/>
          <a:ext cx="890602" cy="1413530"/>
        </a:xfrm>
        <a:prstGeom prst="roundRect">
          <a:avLst>
            <a:gd name="adj" fmla="val 10000"/>
          </a:avLst>
        </a:prstGeom>
        <a:solidFill>
          <a:schemeClr val="accent4">
            <a:hueOff val="-8292793"/>
            <a:satOff val="-30066"/>
            <a:lumOff val="2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Existing building removal, relocation, or addition of walls, partitions, or exits exceed $50,000</a:t>
          </a:r>
          <a:endParaRPr lang="en-US" sz="800" kern="1200"/>
        </a:p>
      </dsp:txBody>
      <dsp:txXfrm>
        <a:off x="4930430" y="3064889"/>
        <a:ext cx="838432" cy="1361360"/>
      </dsp:txXfrm>
    </dsp:sp>
    <dsp:sp modelId="{9AECF9D6-0256-42A6-958B-19A7DEE658E7}">
      <dsp:nvSpPr>
        <dsp:cNvPr id="0" name=""/>
        <dsp:cNvSpPr/>
      </dsp:nvSpPr>
      <dsp:spPr>
        <a:xfrm>
          <a:off x="5989767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Prevailing Wages Required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Tex. Gov’t Code § 2258</a:t>
          </a:r>
          <a:endParaRPr lang="en-US" sz="1400" kern="1200"/>
        </a:p>
      </dsp:txBody>
      <dsp:txXfrm>
        <a:off x="5989767" y="0"/>
        <a:ext cx="1113252" cy="1406434"/>
      </dsp:txXfrm>
    </dsp:sp>
    <dsp:sp modelId="{35D7E2AF-2C85-4A83-B4CD-B203D2648721}">
      <dsp:nvSpPr>
        <dsp:cNvPr id="0" name=""/>
        <dsp:cNvSpPr/>
      </dsp:nvSpPr>
      <dsp:spPr>
        <a:xfrm>
          <a:off x="6101092" y="1406434"/>
          <a:ext cx="890602" cy="3047274"/>
        </a:xfrm>
        <a:prstGeom prst="roundRect">
          <a:avLst>
            <a:gd name="adj" fmla="val 10000"/>
          </a:avLst>
        </a:prstGeom>
        <a:solidFill>
          <a:schemeClr val="accent4">
            <a:hueOff val="-8930700"/>
            <a:satOff val="-32379"/>
            <a:lumOff val="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Construction of a public work, including a building, highway, road, excavation and repair work or other project development or improvement, paid for in whole or in part from public funds.</a:t>
          </a:r>
          <a:endParaRPr lang="en-US" sz="800" kern="1200"/>
        </a:p>
      </dsp:txBody>
      <dsp:txXfrm>
        <a:off x="6127177" y="1432519"/>
        <a:ext cx="838432" cy="2995104"/>
      </dsp:txXfrm>
    </dsp:sp>
    <dsp:sp modelId="{59080089-2F5B-44D8-BA87-6A4014A0DFEE}">
      <dsp:nvSpPr>
        <dsp:cNvPr id="0" name=""/>
        <dsp:cNvSpPr/>
      </dsp:nvSpPr>
      <dsp:spPr>
        <a:xfrm>
          <a:off x="7186514" y="0"/>
          <a:ext cx="1113252" cy="46881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Complexity and Purpose of the Project</a:t>
          </a:r>
          <a:endParaRPr lang="en-US" sz="1400" b="1" kern="1200"/>
        </a:p>
      </dsp:txBody>
      <dsp:txXfrm>
        <a:off x="7186514" y="0"/>
        <a:ext cx="1113252" cy="1406434"/>
      </dsp:txXfrm>
    </dsp:sp>
    <dsp:sp modelId="{5943CBE3-5BE8-414E-B785-DFB20B38D202}">
      <dsp:nvSpPr>
        <dsp:cNvPr id="0" name=""/>
        <dsp:cNvSpPr/>
      </dsp:nvSpPr>
      <dsp:spPr>
        <a:xfrm>
          <a:off x="7297839" y="1406548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9568607"/>
            <a:satOff val="-34692"/>
            <a:lumOff val="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Construction or repairing indicate structural work</a:t>
          </a:r>
          <a:endParaRPr lang="en-US" sz="800" kern="1200"/>
        </a:p>
      </dsp:txBody>
      <dsp:txXfrm>
        <a:off x="7317842" y="1426551"/>
        <a:ext cx="850596" cy="642952"/>
      </dsp:txXfrm>
    </dsp:sp>
    <dsp:sp modelId="{97D5702D-E30E-4746-9FAB-2D5215F657C4}">
      <dsp:nvSpPr>
        <dsp:cNvPr id="0" name=""/>
        <dsp:cNvSpPr/>
      </dsp:nvSpPr>
      <dsp:spPr>
        <a:xfrm>
          <a:off x="7297839" y="2194577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10206515"/>
            <a:satOff val="-37004"/>
            <a:lumOff val="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Fixture are items affixed to the building permanently impacting it</a:t>
          </a:r>
          <a:endParaRPr lang="en-US" sz="800" kern="1200"/>
        </a:p>
      </dsp:txBody>
      <dsp:txXfrm>
        <a:off x="7317842" y="2214580"/>
        <a:ext cx="850596" cy="642952"/>
      </dsp:txXfrm>
    </dsp:sp>
    <dsp:sp modelId="{75173D70-967F-4A91-B416-BF897E4BD45A}">
      <dsp:nvSpPr>
        <dsp:cNvPr id="0" name=""/>
        <dsp:cNvSpPr/>
      </dsp:nvSpPr>
      <dsp:spPr>
        <a:xfrm>
          <a:off x="7297839" y="2982606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10844421"/>
            <a:satOff val="-39317"/>
            <a:lumOff val="3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Construction is not main purpose of contract</a:t>
          </a:r>
          <a:endParaRPr lang="en-US" sz="800" kern="1200"/>
        </a:p>
      </dsp:txBody>
      <dsp:txXfrm>
        <a:off x="7317842" y="3002609"/>
        <a:ext cx="850596" cy="642952"/>
      </dsp:txXfrm>
    </dsp:sp>
    <dsp:sp modelId="{F4452DE7-545B-4836-8BD4-51548AFD64C8}">
      <dsp:nvSpPr>
        <dsp:cNvPr id="0" name=""/>
        <dsp:cNvSpPr/>
      </dsp:nvSpPr>
      <dsp:spPr>
        <a:xfrm>
          <a:off x="7297839" y="3770635"/>
          <a:ext cx="890602" cy="682958"/>
        </a:xfrm>
        <a:prstGeom prst="roundRect">
          <a:avLst>
            <a:gd name="adj" fmla="val 10000"/>
          </a:avLst>
        </a:prstGeom>
        <a:solidFill>
          <a:schemeClr val="accent4">
            <a:hueOff val="-11482329"/>
            <a:satOff val="-41630"/>
            <a:lumOff val="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Not for services, supplies, or equipment</a:t>
          </a:r>
          <a:endParaRPr lang="en-US" sz="800" kern="1200"/>
        </a:p>
      </dsp:txBody>
      <dsp:txXfrm>
        <a:off x="7317842" y="3790638"/>
        <a:ext cx="850596" cy="64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47A6-64B3-40DE-9F8D-1B2760BD6F81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5635-C0EF-4F98-A37F-3DF34B51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09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6664" y="2511424"/>
            <a:ext cx="5285232" cy="194767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add title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6664" y="4953000"/>
            <a:ext cx="5257800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50" y="541748"/>
            <a:ext cx="1752600" cy="57745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26664" y="4657725"/>
            <a:ext cx="54864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D843C4-37F7-1645-A2C5-93557E9F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6664" y="1981200"/>
            <a:ext cx="2314868" cy="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57" y="274639"/>
            <a:ext cx="6632448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9057" y="3733800"/>
            <a:ext cx="2514600" cy="2362200"/>
          </a:xfrm>
        </p:spPr>
        <p:txBody>
          <a:bodyPr lIns="36576" tIns="18288" rIns="36576" bIns="18288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</a:rPr>
              <a:t>© 2019 Husch Blackwell LLP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783434" cy="2581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F9828B-B17E-9240-8E32-7C8F959EAA13}"/>
              </a:ext>
            </a:extLst>
          </p:cNvPr>
          <p:cNvSpPr/>
          <p:nvPr/>
        </p:nvSpPr>
        <p:spPr>
          <a:xfrm>
            <a:off x="1621536" y="1543051"/>
            <a:ext cx="512064" cy="9144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0" tIns="17140" rIns="17140" bIns="17140" numCol="1" spcCol="14284" rtlCol="0" anchor="t">
            <a:spAutoFit/>
          </a:bodyPr>
          <a:lstStyle/>
          <a:p>
            <a:pPr marL="0" marR="0" indent="0" algn="ctr" defTabSz="219017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8133" y="6508702"/>
            <a:ext cx="1644867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99057" y="1981200"/>
            <a:ext cx="25146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495800" y="3733800"/>
            <a:ext cx="2514600" cy="2362200"/>
          </a:xfrm>
        </p:spPr>
        <p:txBody>
          <a:bodyPr lIns="36576" tIns="18288" rIns="36576" bIns="18288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95800" y="1981200"/>
            <a:ext cx="25146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57" y="274639"/>
            <a:ext cx="6632448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3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</a:rPr>
              <a:t>© 2019 Husch Blackwell LLP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783434" cy="2581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F9828B-B17E-9240-8E32-7C8F959EAA13}"/>
              </a:ext>
            </a:extLst>
          </p:cNvPr>
          <p:cNvSpPr/>
          <p:nvPr/>
        </p:nvSpPr>
        <p:spPr>
          <a:xfrm>
            <a:off x="1621536" y="1543051"/>
            <a:ext cx="512064" cy="91440"/>
          </a:xfrm>
          <a:prstGeom prst="rect">
            <a:avLst/>
          </a:prstGeom>
          <a:solidFill>
            <a:srgbClr val="0033A0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0" tIns="17140" rIns="17140" bIns="17140" numCol="1" spcCol="14284" rtlCol="0" anchor="t">
            <a:spAutoFit/>
          </a:bodyPr>
          <a:lstStyle/>
          <a:p>
            <a:pPr marL="0" marR="0" indent="0" algn="ctr" defTabSz="219017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8133" y="6508702"/>
            <a:ext cx="1644867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1599057" y="3733800"/>
            <a:ext cx="2514600" cy="2362200"/>
          </a:xfrm>
        </p:spPr>
        <p:txBody>
          <a:bodyPr lIns="36576" tIns="18288" rIns="36576" bIns="18288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99057" y="1981200"/>
            <a:ext cx="25146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4495800" y="3733800"/>
            <a:ext cx="2514600" cy="2362200"/>
          </a:xfrm>
        </p:spPr>
        <p:txBody>
          <a:bodyPr lIns="36576" tIns="18288" rIns="36576" bIns="18288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95800" y="1981200"/>
            <a:ext cx="25146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73299" y="1280160"/>
            <a:ext cx="5865876" cy="42976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2023" y="236220"/>
            <a:ext cx="1914276" cy="1706880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r>
              <a:rPr lang="en-US" smtClean="0"/>
              <a:t>add title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8966" y="2133602"/>
            <a:ext cx="1913133" cy="40767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add additional text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2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236208"/>
            <a:ext cx="9143999" cy="62179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</a:rPr>
              <a:t>© 2019 Husch Blackwell LLP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274639"/>
            <a:ext cx="7239000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3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239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66800" y="160020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8133" y="6508702"/>
            <a:ext cx="1644867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5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3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71600" y="1679448"/>
            <a:ext cx="3886200" cy="4416552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29250" y="2667000"/>
            <a:ext cx="3383280" cy="3355848"/>
          </a:xfrm>
        </p:spPr>
        <p:txBody>
          <a:bodyPr lIns="36576" tIns="18288" rIns="36576" bIns="18288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r>
              <a:rPr lang="en-US" smtClean="0"/>
              <a:t>Click to edit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29250" y="1673352"/>
            <a:ext cx="3383280" cy="841248"/>
          </a:xfrm>
        </p:spPr>
        <p:txBody>
          <a:bodyPr lIns="36576" tIns="18288" rIns="36576" bIns="18288" anchor="ctr">
            <a:normAutofit/>
          </a:bodyPr>
          <a:lstStyle>
            <a:lvl1pPr algn="l"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2025" y="-1476375"/>
            <a:ext cx="7997969" cy="5937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8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3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883294" y="1679448"/>
            <a:ext cx="3886200" cy="4416552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2667000"/>
            <a:ext cx="3383280" cy="3355848"/>
          </a:xfrm>
        </p:spPr>
        <p:txBody>
          <a:bodyPr lIns="36576" tIns="18288" rIns="36576" bIns="18288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r>
              <a:rPr lang="en-US" smtClean="0"/>
              <a:t>Click to edit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1673352"/>
            <a:ext cx="3383280" cy="841248"/>
          </a:xfrm>
        </p:spPr>
        <p:txBody>
          <a:bodyPr lIns="36576" tIns="18288" rIns="36576" bIns="18288" anchor="ctr">
            <a:normAutofit/>
          </a:bodyPr>
          <a:lstStyle>
            <a:lvl1pPr algn="l"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38650" y="-1504950"/>
            <a:ext cx="7997969" cy="5937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1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2023" y="236220"/>
            <a:ext cx="1914276" cy="1706880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r>
              <a:rPr lang="en-US" smtClean="0"/>
              <a:t>add title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8966" y="2133602"/>
            <a:ext cx="1913133" cy="40767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mtClean="0"/>
              <a:t>Click to add additional text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2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hevron 4"/>
          <p:cNvSpPr/>
          <p:nvPr/>
        </p:nvSpPr>
        <p:spPr>
          <a:xfrm>
            <a:off x="3934010" y="3003674"/>
            <a:ext cx="1275980" cy="8506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024" tIns="64008" rIns="64008" bIns="64008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kern="120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74209889"/>
              </p:ext>
            </p:extLst>
          </p:nvPr>
        </p:nvGraphicFramePr>
        <p:xfrm>
          <a:off x="2895818" y="685801"/>
          <a:ext cx="5958064" cy="251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148" y="1731011"/>
            <a:ext cx="1199994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343424" y="1731011"/>
            <a:ext cx="1199994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86203" y="1731011"/>
            <a:ext cx="1199994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76772250"/>
              </p:ext>
            </p:extLst>
          </p:nvPr>
        </p:nvGraphicFramePr>
        <p:xfrm>
          <a:off x="4372004" y="3924300"/>
          <a:ext cx="2819033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71999" y="4305300"/>
            <a:ext cx="828567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70096" y="5257800"/>
            <a:ext cx="685711" cy="381000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922472" y="5257800"/>
            <a:ext cx="657139" cy="381000"/>
          </a:xfrm>
        </p:spPr>
        <p:txBody>
          <a:bodyPr anchor="ctr">
            <a:norm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14CE4F40-5F79-E049-A053-D8AA3033B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19402" y="685800"/>
            <a:ext cx="5628541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033A0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</a:t>
            </a:r>
            <a:r>
              <a:rPr lang="en-US" smtClean="0"/>
              <a:t>add text</a:t>
            </a:r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4CE4F40-5F79-E049-A053-D8AA3033B10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819402" y="3352800"/>
            <a:ext cx="5628541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033A0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</a:t>
            </a:r>
            <a:r>
              <a:rPr lang="en-US" smtClean="0"/>
              <a:t>add text</a:t>
            </a:r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3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74639"/>
            <a:ext cx="7239000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3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60020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8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3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1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342063"/>
            <a:ext cx="2971800" cy="365125"/>
          </a:xfrm>
        </p:spPr>
        <p:txBody>
          <a:bodyPr/>
          <a:lstStyle>
            <a:lvl1pPr algn="r">
              <a:defRPr/>
            </a:lvl1pPr>
          </a:lstStyle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42063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90900" y="6342063"/>
            <a:ext cx="2362200" cy="365125"/>
          </a:xfrm>
        </p:spPr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1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0395" y="3039899"/>
            <a:ext cx="2783210" cy="7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36" y="274639"/>
            <a:ext cx="6830568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3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536" y="1798637"/>
            <a:ext cx="6830568" cy="4373563"/>
          </a:xfrm>
        </p:spPr>
        <p:txBody>
          <a:bodyPr lIns="36576" tIns="18288" rIns="36576" bIns="1828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21536" y="160020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238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2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25396" y="2511424"/>
            <a:ext cx="5285232" cy="194767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rgbClr val="0033A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add title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5396" y="4953000"/>
            <a:ext cx="5257800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rgbClr val="0033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50" y="541748"/>
            <a:ext cx="1752600" cy="57745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26664" y="4657725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D843C4-37F7-1645-A2C5-93557E9F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5396" y="1916778"/>
            <a:ext cx="2314868" cy="1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600202" y="685800"/>
            <a:ext cx="7086599" cy="3581400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2631" y="-2514600"/>
            <a:ext cx="7997969" cy="5937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4419600"/>
            <a:ext cx="7086600" cy="990600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3300" b="1">
                <a:solidFill>
                  <a:srgbClr val="0033A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add title 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1" y="5715000"/>
            <a:ext cx="7086600" cy="533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rgbClr val="0033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00200" y="556260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8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2209800"/>
            <a:ext cx="5998464" cy="144475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add title 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4114800"/>
            <a:ext cx="5998464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3867150"/>
            <a:ext cx="54864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2209800"/>
            <a:ext cx="5998464" cy="1444752"/>
          </a:xfrm>
        </p:spPr>
        <p:txBody>
          <a:bodyPr lIns="36576" tIns="18288" rIns="36576" bIns="18288" anchor="b">
            <a:noAutofit/>
          </a:bodyPr>
          <a:lstStyle>
            <a:lvl1pPr algn="l">
              <a:defRPr sz="4700" b="1">
                <a:solidFill>
                  <a:srgbClr val="0033A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add title 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4114800"/>
            <a:ext cx="5998464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rgbClr val="0033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00200" y="386715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36" y="274639"/>
            <a:ext cx="6830568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536" y="1798637"/>
            <a:ext cx="6830568" cy="4373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F9828B-B17E-9240-8E32-7C8F959EAA13}"/>
              </a:ext>
            </a:extLst>
          </p:cNvPr>
          <p:cNvSpPr/>
          <p:nvPr/>
        </p:nvSpPr>
        <p:spPr>
          <a:xfrm>
            <a:off x="1621536" y="1543051"/>
            <a:ext cx="512064" cy="9144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0" tIns="17140" rIns="17140" bIns="17140" numCol="1" spcCol="14284" rtlCol="0" anchor="t">
            <a:spAutoFit/>
          </a:bodyPr>
          <a:lstStyle/>
          <a:p>
            <a:pPr marL="0" marR="0" indent="0" algn="ctr" defTabSz="219017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</a:rPr>
              <a:t>© 2019 Husch Blackwell LLP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783434" cy="2581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8133" y="6508702"/>
            <a:ext cx="1644867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7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57" y="274639"/>
            <a:ext cx="6632448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9057" y="1798320"/>
            <a:ext cx="3172968" cy="4297680"/>
          </a:xfrm>
        </p:spPr>
        <p:txBody>
          <a:bodyPr lIns="36576" tIns="18288" rIns="36576" bIns="18288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632" y="1798320"/>
            <a:ext cx="3172968" cy="4297680"/>
          </a:xfrm>
        </p:spPr>
        <p:txBody>
          <a:bodyPr lIns="36576" tIns="18288" rIns="36576" bIns="18288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/>
                </a:solidFill>
              </a:rPr>
              <a:t>© 2019 Husch Blackwell LLP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783434" cy="2581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F9828B-B17E-9240-8E32-7C8F959EAA13}"/>
              </a:ext>
            </a:extLst>
          </p:cNvPr>
          <p:cNvSpPr/>
          <p:nvPr/>
        </p:nvSpPr>
        <p:spPr>
          <a:xfrm>
            <a:off x="1621536" y="1543051"/>
            <a:ext cx="512064" cy="9144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0" tIns="17140" rIns="17140" bIns="17140" numCol="1" spcCol="14284" rtlCol="0" anchor="t">
            <a:spAutoFit/>
          </a:bodyPr>
          <a:lstStyle/>
          <a:p>
            <a:pPr marL="0" marR="0" indent="0" algn="ctr" defTabSz="219017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8133" y="6508702"/>
            <a:ext cx="1644867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8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536" y="274639"/>
            <a:ext cx="6608064" cy="1143000"/>
          </a:xfrm>
        </p:spPr>
        <p:txBody>
          <a:bodyPr lIns="36576" tIns="18288" rIns="36576" bIns="18288"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1536" y="1798320"/>
            <a:ext cx="3172968" cy="4297680"/>
          </a:xfrm>
        </p:spPr>
        <p:txBody>
          <a:bodyPr lIns="36576" tIns="18288" rIns="36576" bIns="1828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632" y="1798320"/>
            <a:ext cx="3172968" cy="4297680"/>
          </a:xfrm>
        </p:spPr>
        <p:txBody>
          <a:bodyPr lIns="36576" tIns="18288" rIns="36576" bIns="1828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4" y="6700275"/>
            <a:ext cx="1523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smtClean="0">
                <a:solidFill>
                  <a:schemeClr val="bg1">
                    <a:lumMod val="85000"/>
                  </a:schemeClr>
                </a:solidFill>
              </a:rPr>
              <a:t>© 2019 Husch Blackwell LLP</a:t>
            </a:r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5091" cy="22585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21536" y="1600200"/>
            <a:ext cx="548640" cy="0"/>
          </a:xfrm>
          <a:prstGeom prst="line">
            <a:avLst/>
          </a:prstGeom>
          <a:ln w="889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18133" y="6477000"/>
            <a:ext cx="1644867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0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0" y="6359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22A1CB2-147C-465F-A9E6-2F94CDB0AFC2}" type="datetimeFigureOut">
              <a:rPr lang="en-US" smtClean="0"/>
              <a:t>10/01/20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40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7701DD-E09E-43C0-A6E3-28F5B96BC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rgbClr val="0033A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100" smtClean="0"/>
              <a:t>Introduction to Procurement:</a:t>
            </a:r>
            <a:br>
              <a:rPr lang="en-US" sz="3100" smtClean="0"/>
            </a:br>
            <a:r>
              <a:rPr lang="en-US" sz="3100" smtClean="0"/>
              <a:t>Alternative Delivery Methods for Construction</a:t>
            </a:r>
            <a:endParaRPr lang="en-US" sz="3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Sandy Hellums-Gomez</a:t>
            </a:r>
          </a:p>
          <a:p>
            <a:r>
              <a:rPr lang="en-US" smtClean="0"/>
              <a:t>Sandy.gomez@huschblackwell.com</a:t>
            </a:r>
          </a:p>
          <a:p>
            <a:r>
              <a:rPr lang="en-US" smtClean="0"/>
              <a:t>State Bar of Texas</a:t>
            </a:r>
          </a:p>
          <a:p>
            <a:r>
              <a:rPr lang="en-US" smtClean="0"/>
              <a:t>Government Law Roadshow Amarillo</a:t>
            </a:r>
          </a:p>
          <a:p>
            <a:r>
              <a:rPr lang="en-US" smtClean="0"/>
              <a:t>January 10, 2020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Professional 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Construction Manager-Agent </a:t>
            </a:r>
            <a:r>
              <a:rPr lang="en-US" b="1" smtClean="0"/>
              <a:t>Provides (§ 2269.201)</a:t>
            </a:r>
            <a:endParaRPr lang="en-US"/>
          </a:p>
          <a:p>
            <a:pPr lvl="1"/>
            <a:r>
              <a:rPr lang="en-US" smtClean="0"/>
              <a:t>Provides consultation or administrative services during the design and construction phase</a:t>
            </a:r>
          </a:p>
          <a:p>
            <a:pPr lvl="1"/>
            <a:r>
              <a:rPr lang="en-US" smtClean="0"/>
              <a:t>Manages multiple contracts with various construction prime contractors</a:t>
            </a:r>
          </a:p>
          <a:p>
            <a:pPr lvl="1"/>
            <a:r>
              <a:rPr lang="en-US" smtClean="0"/>
              <a:t>Provides administrative personnel</a:t>
            </a:r>
          </a:p>
          <a:p>
            <a:pPr lvl="1"/>
            <a:r>
              <a:rPr lang="en-US" smtClean="0"/>
              <a:t>On-site management</a:t>
            </a:r>
          </a:p>
          <a:p>
            <a:pPr lvl="1"/>
            <a:r>
              <a:rPr lang="en-US" smtClean="0"/>
              <a:t>Acts as a fiduciary for the Owner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Professional 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Construction Manager-Agent </a:t>
            </a:r>
            <a:r>
              <a:rPr lang="en-US" b="1" smtClean="0"/>
              <a:t>Cannot (§ 2269.201)</a:t>
            </a:r>
            <a:endParaRPr lang="en-US"/>
          </a:p>
          <a:p>
            <a:pPr lvl="1"/>
            <a:r>
              <a:rPr lang="en-US" smtClean="0"/>
              <a:t>Self-perform any work</a:t>
            </a:r>
          </a:p>
          <a:p>
            <a:pPr lvl="1"/>
            <a:r>
              <a:rPr lang="en-US" smtClean="0"/>
              <a:t>Be part of a construction subcontract</a:t>
            </a:r>
          </a:p>
          <a:p>
            <a:pPr lvl="1"/>
            <a:r>
              <a:rPr lang="en-US" smtClean="0"/>
              <a:t>Provide bonds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Professional 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Construction Manager-Agent </a:t>
            </a:r>
            <a:r>
              <a:rPr lang="en-US" b="1" smtClean="0"/>
              <a:t>(§ 2269.201)</a:t>
            </a:r>
            <a:endParaRPr lang="en-US"/>
          </a:p>
          <a:p>
            <a:pPr lvl="1"/>
            <a:r>
              <a:rPr lang="en-US" smtClean="0"/>
              <a:t>BUT</a:t>
            </a:r>
          </a:p>
          <a:p>
            <a:pPr lvl="1"/>
            <a:r>
              <a:rPr lang="en-US" smtClean="0"/>
              <a:t>Must have an architect or engineer selected prior to selection to prepare documents “for the project”;</a:t>
            </a:r>
          </a:p>
          <a:p>
            <a:pPr lvl="1"/>
            <a:r>
              <a:rPr lang="en-US" smtClean="0"/>
              <a:t>May provide equipment necessary to perform duties </a:t>
            </a:r>
            <a:endParaRPr lang="en-US"/>
          </a:p>
          <a:p>
            <a:pPr lvl="1"/>
            <a:r>
              <a:rPr lang="en-US" smtClean="0"/>
              <a:t>More of a project manager than program manager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Professional Services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Construction Manager-Agent </a:t>
            </a:r>
            <a:r>
              <a:rPr lang="en-US" b="1" smtClean="0"/>
              <a:t>(§ 2269.201)</a:t>
            </a:r>
            <a:endParaRPr lang="en-US"/>
          </a:p>
          <a:p>
            <a:pPr lvl="1"/>
            <a:r>
              <a:rPr lang="en-US" smtClean="0"/>
              <a:t>Selected like an architect or engineer under </a:t>
            </a:r>
            <a:r>
              <a:rPr lang="en-US" b="1" smtClean="0"/>
              <a:t>§ 2254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Professional Services-Architect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Request for Qualification Process</a:t>
            </a:r>
          </a:p>
          <a:p>
            <a:pPr lvl="1"/>
            <a:r>
              <a:rPr lang="en-US" smtClean="0"/>
              <a:t>Similar to a Request for Proposal, but without price</a:t>
            </a:r>
          </a:p>
          <a:p>
            <a:pPr lvl="1"/>
            <a:r>
              <a:rPr lang="en-US" smtClean="0"/>
              <a:t>No specifics in the statute, but best practices and local policies dictate a selection process</a:t>
            </a:r>
          </a:p>
          <a:p>
            <a:pPr lvl="1"/>
            <a:r>
              <a:rPr lang="en-US" smtClean="0"/>
              <a:t>Standard procedures apply to RFQ</a:t>
            </a:r>
          </a:p>
          <a:p>
            <a:pPr lvl="2"/>
            <a:r>
              <a:rPr lang="en-US" smtClean="0"/>
              <a:t>Advertising</a:t>
            </a:r>
          </a:p>
          <a:p>
            <a:pPr lvl="2"/>
            <a:r>
              <a:rPr lang="en-US" smtClean="0"/>
              <a:t>Pre-Submittal Meetings</a:t>
            </a:r>
          </a:p>
          <a:p>
            <a:pPr lvl="2"/>
            <a:r>
              <a:rPr lang="en-US" smtClean="0"/>
              <a:t>Establish Criteria</a:t>
            </a:r>
          </a:p>
          <a:p>
            <a:pPr lvl="2"/>
            <a:r>
              <a:rPr lang="en-US" smtClean="0"/>
              <a:t>Pre-Planning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Services – Chapter 2269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6400"/>
            <a:ext cx="6324600" cy="3810000"/>
          </a:xfrm>
        </p:spPr>
      </p:pic>
    </p:spTree>
    <p:extLst>
      <p:ext uri="{BB962C8B-B14F-4D97-AF65-F5344CB8AC3E}">
        <p14:creationId xmlns:p14="http://schemas.microsoft.com/office/powerpoint/2010/main" val="36273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084943"/>
          <a:ext cx="8305800" cy="468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Services – Chapter 2269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</a:t>
            </a:r>
            <a:r>
              <a:rPr lang="en-US"/>
              <a:t>What is a </a:t>
            </a:r>
            <a:r>
              <a:rPr lang="en-US" b="1" i="1"/>
              <a:t>Delivery Method?</a:t>
            </a:r>
          </a:p>
          <a:p>
            <a:pPr lvl="1"/>
            <a:r>
              <a:rPr lang="en-US"/>
              <a:t>Defines relationship of the Players</a:t>
            </a:r>
          </a:p>
          <a:p>
            <a:pPr lvl="1"/>
            <a:r>
              <a:rPr lang="en-US"/>
              <a:t>Allocates </a:t>
            </a:r>
            <a:r>
              <a:rPr lang="en-US" smtClean="0"/>
              <a:t>Risk</a:t>
            </a:r>
          </a:p>
          <a:p>
            <a:endParaRPr lang="en-US" smtClean="0"/>
          </a:p>
          <a:p>
            <a:r>
              <a:rPr lang="en-US" smtClean="0"/>
              <a:t>What Methods are available?</a:t>
            </a:r>
          </a:p>
          <a:p>
            <a:pPr lvl="1"/>
            <a:r>
              <a:rPr lang="en-US" smtClean="0"/>
              <a:t>Competitive Bidding</a:t>
            </a:r>
          </a:p>
          <a:p>
            <a:pPr lvl="1"/>
            <a:r>
              <a:rPr lang="en-US" smtClean="0"/>
              <a:t>Competitive Sealed Proposal</a:t>
            </a:r>
          </a:p>
          <a:p>
            <a:pPr lvl="1"/>
            <a:r>
              <a:rPr lang="en-US" smtClean="0"/>
              <a:t>Construction Manager-Agent</a:t>
            </a:r>
          </a:p>
          <a:p>
            <a:pPr lvl="1"/>
            <a:r>
              <a:rPr lang="en-US" smtClean="0"/>
              <a:t>Construction Manager-at-Risk</a:t>
            </a:r>
          </a:p>
          <a:p>
            <a:pPr lvl="1"/>
            <a:r>
              <a:rPr lang="en-US" smtClean="0"/>
              <a:t>Design-Build</a:t>
            </a:r>
          </a:p>
          <a:p>
            <a:pPr lvl="1"/>
            <a:r>
              <a:rPr lang="en-US" smtClean="0"/>
              <a:t>Job Order Contracting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97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Services – Chapter 2269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Method provides Best Value?</a:t>
            </a:r>
          </a:p>
          <a:p>
            <a:pPr lvl="1"/>
            <a:r>
              <a:rPr lang="en-US" smtClean="0"/>
              <a:t>Factors:</a:t>
            </a:r>
          </a:p>
          <a:p>
            <a:pPr lvl="2"/>
            <a:r>
              <a:rPr lang="en-US" smtClean="0"/>
              <a:t>Schedule</a:t>
            </a:r>
          </a:p>
          <a:p>
            <a:pPr lvl="2"/>
            <a:r>
              <a:rPr lang="en-US" smtClean="0"/>
              <a:t>Phasing</a:t>
            </a:r>
          </a:p>
          <a:p>
            <a:pPr lvl="2"/>
            <a:r>
              <a:rPr lang="en-US" smtClean="0"/>
              <a:t>Complexity</a:t>
            </a:r>
          </a:p>
          <a:p>
            <a:pPr lvl="2"/>
            <a:r>
              <a:rPr lang="en-US" smtClean="0"/>
              <a:t>Site Considerations</a:t>
            </a:r>
          </a:p>
          <a:p>
            <a:pPr lvl="2"/>
            <a:r>
              <a:rPr lang="en-US" smtClean="0"/>
              <a:t>Value Engineering</a:t>
            </a:r>
          </a:p>
        </p:txBody>
      </p:sp>
    </p:spTree>
    <p:extLst>
      <p:ext uri="{BB962C8B-B14F-4D97-AF65-F5344CB8AC3E}">
        <p14:creationId xmlns:p14="http://schemas.microsoft.com/office/powerpoint/2010/main" val="25337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Services – Chapter 2269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 public works contract is a contract </a:t>
            </a:r>
            <a:r>
              <a:rPr lang="en-US" smtClean="0"/>
              <a:t>for constructing</a:t>
            </a:r>
            <a:r>
              <a:rPr lang="en-US"/>
              <a:t>, altering, or repairing a public building </a:t>
            </a:r>
            <a:r>
              <a:rPr lang="en-US" smtClean="0"/>
              <a:t>or carrying </a:t>
            </a:r>
            <a:r>
              <a:rPr lang="en-US"/>
              <a:t>out or completing any public work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A </a:t>
            </a:r>
            <a:r>
              <a:rPr lang="en-US"/>
              <a:t>governmental entity must advertise or </a:t>
            </a:r>
            <a:r>
              <a:rPr lang="en-US" smtClean="0"/>
              <a:t>publish notice </a:t>
            </a:r>
            <a:r>
              <a:rPr lang="en-US"/>
              <a:t>of requests for bids, proposals, </a:t>
            </a:r>
            <a:r>
              <a:rPr lang="en-US" smtClean="0"/>
              <a:t>or qualifications</a:t>
            </a:r>
          </a:p>
          <a:p>
            <a:endParaRPr lang="en-US" smtClean="0"/>
          </a:p>
          <a:p>
            <a:r>
              <a:rPr lang="en-US" smtClean="0"/>
              <a:t>For </a:t>
            </a:r>
            <a:r>
              <a:rPr lang="en-US"/>
              <a:t>a contract entered into by </a:t>
            </a:r>
            <a:r>
              <a:rPr lang="en-US" smtClean="0"/>
              <a:t>a governmental </a:t>
            </a:r>
            <a:r>
              <a:rPr lang="en-US"/>
              <a:t>entity under a method provided </a:t>
            </a:r>
            <a:r>
              <a:rPr lang="en-US" smtClean="0"/>
              <a:t>by Chapter </a:t>
            </a:r>
            <a:r>
              <a:rPr lang="en-US"/>
              <a:t>2269, the governmental entity must </a:t>
            </a:r>
            <a:r>
              <a:rPr lang="en-US" smtClean="0"/>
              <a:t>publish notice </a:t>
            </a:r>
            <a:r>
              <a:rPr lang="en-US"/>
              <a:t>of the time and place the bid or proposal </a:t>
            </a:r>
            <a:r>
              <a:rPr lang="en-US" smtClean="0"/>
              <a:t>or request </a:t>
            </a:r>
            <a:r>
              <a:rPr lang="en-US"/>
              <a:t>for qualifications will be received </a:t>
            </a:r>
            <a:r>
              <a:rPr lang="en-US" smtClean="0"/>
              <a:t>and opened.</a:t>
            </a:r>
          </a:p>
        </p:txBody>
      </p:sp>
    </p:spTree>
    <p:extLst>
      <p:ext uri="{BB962C8B-B14F-4D97-AF65-F5344CB8AC3E}">
        <p14:creationId xmlns:p14="http://schemas.microsoft.com/office/powerpoint/2010/main" val="420711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Construction Procurement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1417" y="1600200"/>
            <a:ext cx="5591565" cy="4314825"/>
          </a:xfrm>
        </p:spPr>
      </p:pic>
    </p:spTree>
    <p:extLst>
      <p:ext uri="{BB962C8B-B14F-4D97-AF65-F5344CB8AC3E}">
        <p14:creationId xmlns:p14="http://schemas.microsoft.com/office/powerpoint/2010/main" val="3358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Evaluating Bids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When awarding construction contracts </a:t>
            </a:r>
            <a:r>
              <a:rPr lang="en-US" sz="2400" smtClean="0"/>
              <a:t>under Chapter </a:t>
            </a:r>
            <a:r>
              <a:rPr lang="en-US" sz="2400"/>
              <a:t>2269, a governmental entity </a:t>
            </a:r>
            <a:r>
              <a:rPr lang="en-US" sz="2400" b="1" i="1"/>
              <a:t>may</a:t>
            </a:r>
            <a:r>
              <a:rPr lang="en-US" sz="2400"/>
              <a:t> </a:t>
            </a:r>
            <a:r>
              <a:rPr lang="en-US" sz="2400" smtClean="0"/>
              <a:t>consider:</a:t>
            </a:r>
          </a:p>
          <a:p>
            <a:pPr lvl="2"/>
            <a:r>
              <a:rPr lang="en-US" smtClean="0"/>
              <a:t>price;</a:t>
            </a:r>
          </a:p>
          <a:p>
            <a:pPr lvl="2"/>
            <a:r>
              <a:rPr lang="en-US" smtClean="0"/>
              <a:t>bidder’s </a:t>
            </a:r>
            <a:r>
              <a:rPr lang="en-US"/>
              <a:t>experience and reputation; </a:t>
            </a:r>
            <a:endParaRPr lang="en-US" smtClean="0"/>
          </a:p>
          <a:p>
            <a:pPr lvl="2"/>
            <a:r>
              <a:rPr lang="en-US" smtClean="0"/>
              <a:t>quality </a:t>
            </a:r>
            <a:r>
              <a:rPr lang="en-US"/>
              <a:t>of the bidder’s goods or services; </a:t>
            </a:r>
            <a:endParaRPr lang="en-US" smtClean="0"/>
          </a:p>
          <a:p>
            <a:pPr lvl="2"/>
            <a:r>
              <a:rPr lang="en-US" smtClean="0"/>
              <a:t>impact on the </a:t>
            </a:r>
            <a:r>
              <a:rPr lang="en-US"/>
              <a:t>ability of the governmental entity to comply </a:t>
            </a:r>
            <a:r>
              <a:rPr lang="en-US" smtClean="0"/>
              <a:t>with rules </a:t>
            </a:r>
            <a:r>
              <a:rPr lang="en-US"/>
              <a:t>relating to historically underutilized businesses;</a:t>
            </a:r>
          </a:p>
          <a:p>
            <a:pPr lvl="2"/>
            <a:r>
              <a:rPr lang="en-US" smtClean="0"/>
              <a:t>bidder’s </a:t>
            </a:r>
            <a:r>
              <a:rPr lang="en-US"/>
              <a:t>safety record; </a:t>
            </a:r>
            <a:endParaRPr lang="en-US" smtClean="0"/>
          </a:p>
          <a:p>
            <a:pPr lvl="2"/>
            <a:r>
              <a:rPr lang="en-US" smtClean="0"/>
              <a:t>bidder’s proposed personnel</a:t>
            </a:r>
            <a:r>
              <a:rPr lang="en-US"/>
              <a:t>; </a:t>
            </a:r>
            <a:endParaRPr lang="en-US" smtClean="0"/>
          </a:p>
          <a:p>
            <a:pPr lvl="2"/>
            <a:r>
              <a:rPr lang="en-US" smtClean="0"/>
              <a:t>whether </a:t>
            </a:r>
            <a:r>
              <a:rPr lang="en-US"/>
              <a:t>the bidder’s financial capability </a:t>
            </a:r>
            <a:r>
              <a:rPr lang="en-US" smtClean="0"/>
              <a:t>is appropriate </a:t>
            </a:r>
            <a:r>
              <a:rPr lang="en-US"/>
              <a:t>to the size and scope of the project; and</a:t>
            </a:r>
          </a:p>
          <a:p>
            <a:pPr lvl="2"/>
            <a:r>
              <a:rPr lang="en-US"/>
              <a:t>any other relevant factor specifically listed in </a:t>
            </a:r>
            <a:r>
              <a:rPr lang="en-US" smtClean="0"/>
              <a:t>the request </a:t>
            </a:r>
            <a:r>
              <a:rPr lang="en-US"/>
              <a:t>for bids, proposals, or qualifications.</a:t>
            </a:r>
          </a:p>
        </p:txBody>
      </p:sp>
    </p:spTree>
    <p:extLst>
      <p:ext uri="{BB962C8B-B14F-4D97-AF65-F5344CB8AC3E}">
        <p14:creationId xmlns:p14="http://schemas.microsoft.com/office/powerpoint/2010/main" val="76222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Competitive Sealed Proposals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Entity selects architect and develops designs</a:t>
            </a:r>
          </a:p>
          <a:p>
            <a:r>
              <a:rPr lang="en-US" smtClean="0"/>
              <a:t>Once design documents are complete solicit sealed proposals</a:t>
            </a:r>
          </a:p>
          <a:p>
            <a:r>
              <a:rPr lang="en-US" smtClean="0"/>
              <a:t>Selection based on price + other factors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Competitive Sealed Proposals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No design phase assistance</a:t>
            </a:r>
          </a:p>
          <a:p>
            <a:pPr lvl="1"/>
            <a:r>
              <a:rPr lang="en-US" smtClean="0"/>
              <a:t>Longer schedule duration</a:t>
            </a:r>
          </a:p>
          <a:p>
            <a:pPr lvl="1"/>
            <a:r>
              <a:rPr lang="en-US" smtClean="0"/>
              <a:t>Price not established until design complete</a:t>
            </a:r>
          </a:p>
          <a:p>
            <a:pPr lvl="1"/>
            <a:r>
              <a:rPr lang="en-US" smtClean="0"/>
              <a:t>Adversarial relationship between contractor/architect</a:t>
            </a:r>
          </a:p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Selection flexibility</a:t>
            </a:r>
          </a:p>
          <a:p>
            <a:pPr lvl="1"/>
            <a:r>
              <a:rPr lang="en-US" smtClean="0"/>
              <a:t>Defined project scope</a:t>
            </a:r>
          </a:p>
          <a:p>
            <a:pPr lvl="1"/>
            <a:r>
              <a:rPr lang="en-US" smtClean="0"/>
              <a:t>Single point of responsibility for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294861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Competitive Sealed Proposals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Entity requests </a:t>
            </a:r>
            <a:r>
              <a:rPr lang="en-US"/>
              <a:t>proposals, </a:t>
            </a:r>
            <a:r>
              <a:rPr lang="en-US" smtClean="0"/>
              <a:t>ranks the bidders</a:t>
            </a:r>
            <a:r>
              <a:rPr lang="en-US"/>
              <a:t>, </a:t>
            </a:r>
            <a:r>
              <a:rPr lang="en-US" smtClean="0"/>
              <a:t>negotiates, </a:t>
            </a:r>
            <a:r>
              <a:rPr lang="en-US"/>
              <a:t>and then </a:t>
            </a:r>
            <a:r>
              <a:rPr lang="en-US" smtClean="0"/>
              <a:t>contracts </a:t>
            </a:r>
            <a:r>
              <a:rPr lang="en-US"/>
              <a:t>with </a:t>
            </a:r>
            <a:r>
              <a:rPr lang="en-US" smtClean="0"/>
              <a:t>a general </a:t>
            </a:r>
            <a:r>
              <a:rPr lang="en-US"/>
              <a:t>contractor for the construction, rehabilitation</a:t>
            </a:r>
            <a:r>
              <a:rPr lang="en-US" smtClean="0"/>
              <a:t>, alteration</a:t>
            </a:r>
            <a:r>
              <a:rPr lang="en-US"/>
              <a:t>, or repair of a </a:t>
            </a:r>
            <a:r>
              <a:rPr lang="en-US" smtClean="0"/>
              <a:t>facility</a:t>
            </a:r>
          </a:p>
          <a:p>
            <a:endParaRPr lang="en-US" smtClean="0"/>
          </a:p>
          <a:p>
            <a:r>
              <a:rPr lang="en-US" smtClean="0"/>
              <a:t>Entity must </a:t>
            </a:r>
            <a:r>
              <a:rPr lang="en-US"/>
              <a:t>select the vendor that submits the proposal that </a:t>
            </a:r>
            <a:r>
              <a:rPr lang="en-US" smtClean="0"/>
              <a:t>offers the </a:t>
            </a:r>
            <a:r>
              <a:rPr lang="en-US" b="1" i="1"/>
              <a:t>best value </a:t>
            </a:r>
            <a:r>
              <a:rPr lang="en-US"/>
              <a:t>for the governmental entity based on </a:t>
            </a:r>
            <a:r>
              <a:rPr lang="en-US" smtClean="0"/>
              <a:t>the selection </a:t>
            </a:r>
            <a:r>
              <a:rPr lang="en-US"/>
              <a:t>criteria in the request for proposal and the weighted value for those criteria in the request </a:t>
            </a:r>
            <a:r>
              <a:rPr lang="en-US" smtClean="0"/>
              <a:t>for proposal </a:t>
            </a:r>
            <a:r>
              <a:rPr lang="en-US"/>
              <a:t>its ranking evaluation</a:t>
            </a:r>
          </a:p>
        </p:txBody>
      </p:sp>
    </p:spTree>
    <p:extLst>
      <p:ext uri="{BB962C8B-B14F-4D97-AF65-F5344CB8AC3E}">
        <p14:creationId xmlns:p14="http://schemas.microsoft.com/office/powerpoint/2010/main" val="231235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Competitive Sealed Proposals</a:t>
            </a:r>
            <a:endParaRPr lang="en-US" b="1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295400"/>
            <a:ext cx="5791200" cy="7113496"/>
          </a:xfrm>
        </p:spPr>
      </p:pic>
    </p:spTree>
    <p:extLst>
      <p:ext uri="{BB962C8B-B14F-4D97-AF65-F5344CB8AC3E}">
        <p14:creationId xmlns:p14="http://schemas.microsoft.com/office/powerpoint/2010/main" val="244960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CSP – Negotiation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After selecting a vendor, the </a:t>
            </a:r>
            <a:r>
              <a:rPr lang="en-US" smtClean="0"/>
              <a:t>entity must </a:t>
            </a:r>
            <a:r>
              <a:rPr lang="en-US"/>
              <a:t>first attempt to negotiate a contract with </a:t>
            </a:r>
            <a:r>
              <a:rPr lang="en-US" smtClean="0"/>
              <a:t>the selected </a:t>
            </a:r>
            <a:r>
              <a:rPr lang="en-US"/>
              <a:t>bidder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The Owner and its architect </a:t>
            </a:r>
            <a:r>
              <a:rPr lang="en-US"/>
              <a:t>or engineer may discuss with the </a:t>
            </a:r>
            <a:r>
              <a:rPr lang="en-US" smtClean="0"/>
              <a:t>selected bidder </a:t>
            </a:r>
            <a:r>
              <a:rPr lang="en-US"/>
              <a:t>options altering the scope or time of the </a:t>
            </a:r>
            <a:r>
              <a:rPr lang="en-US" smtClean="0"/>
              <a:t>project as </a:t>
            </a:r>
            <a:r>
              <a:rPr lang="en-US"/>
              <a:t>well as altering the price due to such a </a:t>
            </a:r>
            <a:r>
              <a:rPr lang="en-US" smtClean="0"/>
              <a:t>change.</a:t>
            </a:r>
          </a:p>
          <a:p>
            <a:endParaRPr lang="en-US" smtClean="0"/>
          </a:p>
          <a:p>
            <a:r>
              <a:rPr lang="en-US" smtClean="0"/>
              <a:t>If the Owner </a:t>
            </a:r>
            <a:r>
              <a:rPr lang="en-US"/>
              <a:t>is unable to negotiate </a:t>
            </a:r>
            <a:r>
              <a:rPr lang="en-US" smtClean="0"/>
              <a:t>a satisfactory </a:t>
            </a:r>
            <a:r>
              <a:rPr lang="en-US"/>
              <a:t>contract with the selected bidder, </a:t>
            </a:r>
            <a:r>
              <a:rPr lang="en-US" smtClean="0"/>
              <a:t>the Owner must</a:t>
            </a:r>
            <a:r>
              <a:rPr lang="en-US"/>
              <a:t>, formally and in writing, </a:t>
            </a:r>
            <a:r>
              <a:rPr lang="en-US" smtClean="0"/>
              <a:t>end negotiations </a:t>
            </a:r>
            <a:r>
              <a:rPr lang="en-US"/>
              <a:t>with that bidder and proceed to the </a:t>
            </a:r>
            <a:r>
              <a:rPr lang="en-US" smtClean="0"/>
              <a:t>next bidder </a:t>
            </a:r>
            <a:r>
              <a:rPr lang="en-US"/>
              <a:t>in the order of the selection ranking until </a:t>
            </a:r>
            <a:r>
              <a:rPr lang="en-US" smtClean="0"/>
              <a:t>a contract </a:t>
            </a:r>
            <a:r>
              <a:rPr lang="en-US"/>
              <a:t>is reached or all proposals are rejected.</a:t>
            </a:r>
          </a:p>
        </p:txBody>
      </p:sp>
    </p:spTree>
    <p:extLst>
      <p:ext uri="{BB962C8B-B14F-4D97-AF65-F5344CB8AC3E}">
        <p14:creationId xmlns:p14="http://schemas.microsoft.com/office/powerpoint/2010/main" val="51768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Manager At Risk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CMAR serves as general contractor</a:t>
            </a:r>
          </a:p>
          <a:p>
            <a:r>
              <a:rPr lang="en-US" smtClean="0"/>
              <a:t>Provides pre-construction services</a:t>
            </a:r>
          </a:p>
          <a:p>
            <a:r>
              <a:rPr lang="en-US" smtClean="0"/>
              <a:t>Provides design phase consultation</a:t>
            </a:r>
          </a:p>
          <a:p>
            <a:r>
              <a:rPr lang="en-US" smtClean="0"/>
              <a:t>Helps evaluates costs, schedule, alternative designs</a:t>
            </a:r>
          </a:p>
          <a:p>
            <a:r>
              <a:rPr lang="en-US" smtClean="0"/>
              <a:t>Single point of responsibility for subcontractors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Manager At Risk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Entity contracts </a:t>
            </a:r>
            <a:r>
              <a:rPr lang="en-US"/>
              <a:t>with an architect </a:t>
            </a:r>
            <a:r>
              <a:rPr lang="en-US" smtClean="0"/>
              <a:t>or engineer </a:t>
            </a:r>
            <a:r>
              <a:rPr lang="en-US"/>
              <a:t>for design and construction phase </a:t>
            </a:r>
            <a:r>
              <a:rPr lang="en-US" smtClean="0"/>
              <a:t>services and contracts </a:t>
            </a:r>
            <a:r>
              <a:rPr lang="en-US"/>
              <a:t>separately with a </a:t>
            </a:r>
            <a:r>
              <a:rPr lang="en-US" smtClean="0"/>
              <a:t>construction manager-at-risk (CMAR) </a:t>
            </a:r>
            <a:r>
              <a:rPr lang="en-US"/>
              <a:t>to serve as the general contractor </a:t>
            </a:r>
            <a:r>
              <a:rPr lang="en-US" smtClean="0"/>
              <a:t>and to </a:t>
            </a:r>
            <a:r>
              <a:rPr lang="en-US"/>
              <a:t>provide consultation during the design </a:t>
            </a:r>
            <a:r>
              <a:rPr lang="en-US" smtClean="0"/>
              <a:t>and construction</a:t>
            </a:r>
            <a:r>
              <a:rPr lang="en-US"/>
              <a:t>, rehabilitation, alteration, or repair of </a:t>
            </a:r>
            <a:r>
              <a:rPr lang="en-US" smtClean="0"/>
              <a:t>a facility</a:t>
            </a:r>
          </a:p>
          <a:p>
            <a:endParaRPr lang="en-US" smtClean="0"/>
          </a:p>
          <a:p>
            <a:r>
              <a:rPr lang="en-US" smtClean="0"/>
              <a:t>Entity may </a:t>
            </a:r>
            <a:r>
              <a:rPr lang="en-US"/>
              <a:t>either use a one- </a:t>
            </a:r>
            <a:r>
              <a:rPr lang="en-US" smtClean="0"/>
              <a:t>or two-step </a:t>
            </a:r>
            <a:r>
              <a:rPr lang="en-US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11652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Construction Manager At Risk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Selection flexibility</a:t>
            </a:r>
          </a:p>
          <a:p>
            <a:pPr lvl="1"/>
            <a:r>
              <a:rPr lang="en-US" smtClean="0"/>
              <a:t>Design phase assistance</a:t>
            </a:r>
          </a:p>
          <a:p>
            <a:pPr lvl="1"/>
            <a:r>
              <a:rPr lang="en-US" smtClean="0"/>
              <a:t>Single point of responsibility</a:t>
            </a:r>
          </a:p>
          <a:p>
            <a:pPr lvl="1"/>
            <a:r>
              <a:rPr lang="en-US" smtClean="0"/>
              <a:t>Team concept</a:t>
            </a:r>
          </a:p>
          <a:p>
            <a:pPr lvl="1"/>
            <a:r>
              <a:rPr lang="en-US" smtClean="0"/>
              <a:t>Faster schedule delivery</a:t>
            </a:r>
          </a:p>
          <a:p>
            <a:pPr lvl="1"/>
            <a:r>
              <a:rPr lang="en-US" smtClean="0"/>
              <a:t>Change flexibility</a:t>
            </a:r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Difficult to evaluate GMP</a:t>
            </a:r>
          </a:p>
        </p:txBody>
      </p:sp>
    </p:spTree>
    <p:extLst>
      <p:ext uri="{BB962C8B-B14F-4D97-AF65-F5344CB8AC3E}">
        <p14:creationId xmlns:p14="http://schemas.microsoft.com/office/powerpoint/2010/main" val="23889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One-step Process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If selected, Entity must prepare a single request for proposals</a:t>
            </a:r>
          </a:p>
          <a:p>
            <a:endParaRPr lang="en-US" smtClean="0"/>
          </a:p>
          <a:p>
            <a:r>
              <a:rPr lang="en-US" smtClean="0"/>
              <a:t>Entity may </a:t>
            </a:r>
            <a:r>
              <a:rPr lang="en-US"/>
              <a:t>request proposed fees and prices </a:t>
            </a:r>
            <a:r>
              <a:rPr lang="en-US" smtClean="0"/>
              <a:t>for fulfilling </a:t>
            </a:r>
            <a:r>
              <a:rPr lang="en-US"/>
              <a:t>the general conditions of the </a:t>
            </a:r>
            <a:r>
              <a:rPr lang="en-US" smtClean="0"/>
              <a:t>project</a:t>
            </a:r>
          </a:p>
          <a:p>
            <a:pPr marL="114300" indent="0">
              <a:buNone/>
            </a:pP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Construction Procurement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/>
              <a:t>Complex Projects</a:t>
            </a:r>
            <a:endParaRPr lang="fr-FR"/>
          </a:p>
          <a:p>
            <a:r>
              <a:rPr lang="en-US" b="1" smtClean="0"/>
              <a:t>Lots of $$$</a:t>
            </a:r>
          </a:p>
          <a:p>
            <a:r>
              <a:rPr lang="en-US" b="1" smtClean="0"/>
              <a:t>Highly Visible</a:t>
            </a:r>
          </a:p>
          <a:p>
            <a:r>
              <a:rPr lang="en-US" b="1" smtClean="0"/>
              <a:t>Multiple additional regulations</a:t>
            </a:r>
          </a:p>
          <a:p>
            <a:r>
              <a:rPr lang="en-US" b="1" smtClean="0"/>
              <a:t>Engaged vendors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Two-step Process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19655"/>
          </a:xfrm>
        </p:spPr>
        <p:txBody>
          <a:bodyPr>
            <a:normAutofit/>
          </a:bodyPr>
          <a:lstStyle/>
          <a:p>
            <a:endParaRPr lang="en-US" sz="1800" smtClean="0"/>
          </a:p>
          <a:p>
            <a:endParaRPr lang="en-US" sz="1800"/>
          </a:p>
          <a:p>
            <a:endParaRPr lang="en-US" sz="1800" smtClean="0"/>
          </a:p>
          <a:p>
            <a:r>
              <a:rPr lang="en-US" sz="1800" smtClean="0"/>
              <a:t>Entity must </a:t>
            </a:r>
            <a:r>
              <a:rPr lang="en-US" sz="1800"/>
              <a:t>prepare an initial </a:t>
            </a:r>
            <a:r>
              <a:rPr lang="en-US" sz="1800" smtClean="0"/>
              <a:t>RFQ that </a:t>
            </a:r>
            <a:r>
              <a:rPr lang="en-US" sz="1800"/>
              <a:t>includes</a:t>
            </a:r>
            <a:r>
              <a:rPr lang="en-US" sz="1800" smtClean="0"/>
              <a:t>:</a:t>
            </a:r>
          </a:p>
          <a:p>
            <a:pPr lvl="2"/>
            <a:r>
              <a:rPr lang="en-US" smtClean="0"/>
              <a:t>statement </a:t>
            </a:r>
            <a:r>
              <a:rPr lang="en-US"/>
              <a:t>as to </a:t>
            </a:r>
            <a:r>
              <a:rPr lang="en-US" smtClean="0"/>
              <a:t>if selection </a:t>
            </a:r>
            <a:r>
              <a:rPr lang="en-US"/>
              <a:t>process is a </a:t>
            </a:r>
            <a:r>
              <a:rPr lang="en-US" smtClean="0"/>
              <a:t>one- or two-step;</a:t>
            </a:r>
            <a:endParaRPr lang="en-US"/>
          </a:p>
          <a:p>
            <a:pPr lvl="2"/>
            <a:r>
              <a:rPr lang="en-US"/>
              <a:t>general information on the project site, project scope</a:t>
            </a:r>
            <a:r>
              <a:rPr lang="en-US" smtClean="0"/>
              <a:t>, schedule</a:t>
            </a:r>
            <a:r>
              <a:rPr lang="en-US"/>
              <a:t>, selection criteria and the weighted value </a:t>
            </a:r>
            <a:r>
              <a:rPr lang="en-US" smtClean="0"/>
              <a:t>for each </a:t>
            </a:r>
            <a:r>
              <a:rPr lang="en-US"/>
              <a:t>criterion, and estimated budget and the time </a:t>
            </a:r>
            <a:r>
              <a:rPr lang="en-US" smtClean="0"/>
              <a:t>and place </a:t>
            </a:r>
            <a:r>
              <a:rPr lang="en-US"/>
              <a:t>for receipt of the proposals or qualifications</a:t>
            </a:r>
            <a:r>
              <a:rPr lang="en-US" smtClean="0"/>
              <a:t>;</a:t>
            </a:r>
          </a:p>
          <a:p>
            <a:pPr lvl="2"/>
            <a:r>
              <a:rPr lang="en-US" smtClean="0"/>
              <a:t>other </a:t>
            </a:r>
            <a:r>
              <a:rPr lang="en-US"/>
              <a:t>information that may assist </a:t>
            </a:r>
            <a:r>
              <a:rPr lang="en-US" smtClean="0"/>
              <a:t>entity in selection </a:t>
            </a:r>
            <a:r>
              <a:rPr lang="en-US"/>
              <a:t>of </a:t>
            </a:r>
            <a:r>
              <a:rPr lang="en-US" smtClean="0"/>
              <a:t>CMAR</a:t>
            </a:r>
          </a:p>
          <a:p>
            <a:r>
              <a:rPr lang="en-US" sz="1800" smtClean="0"/>
              <a:t>Entity cannot </a:t>
            </a:r>
            <a:r>
              <a:rPr lang="en-US" sz="1800"/>
              <a:t>request fees or prices in step one, but </a:t>
            </a:r>
            <a:r>
              <a:rPr lang="en-US" sz="1800" smtClean="0"/>
              <a:t>instead narrow </a:t>
            </a:r>
            <a:r>
              <a:rPr lang="en-US" sz="1800"/>
              <a:t>down the bidders based on their responses </a:t>
            </a:r>
            <a:r>
              <a:rPr lang="en-US" sz="1800" smtClean="0"/>
              <a:t>to RFQ. </a:t>
            </a:r>
          </a:p>
          <a:p>
            <a:r>
              <a:rPr lang="en-US" sz="1800" smtClean="0"/>
              <a:t>In </a:t>
            </a:r>
            <a:r>
              <a:rPr lang="en-US" sz="1800"/>
              <a:t>the second step, </a:t>
            </a:r>
            <a:r>
              <a:rPr lang="en-US" sz="1800" smtClean="0"/>
              <a:t>the Entity may </a:t>
            </a:r>
            <a:r>
              <a:rPr lang="en-US" sz="1800"/>
              <a:t>request that a maximum </a:t>
            </a:r>
            <a:r>
              <a:rPr lang="en-US" sz="1800" smtClean="0"/>
              <a:t>of five </a:t>
            </a:r>
            <a:r>
              <a:rPr lang="en-US" sz="1800"/>
              <a:t>bidders, who have been selected solely on </a:t>
            </a:r>
            <a:r>
              <a:rPr lang="en-US" sz="1800" smtClean="0"/>
              <a:t>the basis </a:t>
            </a:r>
            <a:r>
              <a:rPr lang="en-US" sz="1800"/>
              <a:t>of their </a:t>
            </a:r>
            <a:r>
              <a:rPr lang="en-US" sz="1800" smtClean="0"/>
              <a:t> qualifications</a:t>
            </a:r>
            <a:r>
              <a:rPr lang="en-US" sz="1800"/>
              <a:t>, provide more information</a:t>
            </a:r>
            <a:r>
              <a:rPr lang="en-US" sz="1800" smtClean="0"/>
              <a:t>, including </a:t>
            </a:r>
            <a:r>
              <a:rPr lang="en-US" sz="1800"/>
              <a:t>their fees and prices</a:t>
            </a:r>
          </a:p>
        </p:txBody>
      </p:sp>
    </p:spTree>
    <p:extLst>
      <p:ext uri="{BB962C8B-B14F-4D97-AF65-F5344CB8AC3E}">
        <p14:creationId xmlns:p14="http://schemas.microsoft.com/office/powerpoint/2010/main" val="38476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Two-step Process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95400"/>
            <a:ext cx="4451855" cy="4619625"/>
          </a:xfrm>
        </p:spPr>
      </p:pic>
    </p:spTree>
    <p:extLst>
      <p:ext uri="{BB962C8B-B14F-4D97-AF65-F5344CB8AC3E}">
        <p14:creationId xmlns:p14="http://schemas.microsoft.com/office/powerpoint/2010/main" val="309632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Selection and Negotiation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Owner must </a:t>
            </a:r>
            <a:r>
              <a:rPr lang="en-US"/>
              <a:t>select the </a:t>
            </a:r>
            <a:r>
              <a:rPr lang="en-US" smtClean="0"/>
              <a:t>vendor that </a:t>
            </a:r>
            <a:r>
              <a:rPr lang="en-US"/>
              <a:t>submits the proposal that offers the best value </a:t>
            </a:r>
            <a:r>
              <a:rPr lang="en-US" smtClean="0"/>
              <a:t>for the entity based </a:t>
            </a:r>
            <a:r>
              <a:rPr lang="en-US"/>
              <a:t>on the </a:t>
            </a:r>
            <a:r>
              <a:rPr lang="en-US" smtClean="0"/>
              <a:t>published selection </a:t>
            </a:r>
            <a:r>
              <a:rPr lang="en-US"/>
              <a:t>criteria and on its ranking evaluation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Much like </a:t>
            </a:r>
            <a:r>
              <a:rPr lang="en-US"/>
              <a:t>CSP, after selecting a vendor, </a:t>
            </a:r>
            <a:r>
              <a:rPr lang="en-US" smtClean="0"/>
              <a:t>the Owner must </a:t>
            </a:r>
            <a:r>
              <a:rPr lang="en-US"/>
              <a:t>first attempt to negotiate a contract with </a:t>
            </a:r>
            <a:r>
              <a:rPr lang="en-US" smtClean="0"/>
              <a:t>the selected bidder.</a:t>
            </a:r>
          </a:p>
          <a:p>
            <a:endParaRPr lang="en-US" smtClean="0"/>
          </a:p>
          <a:p>
            <a:r>
              <a:rPr lang="en-US" smtClean="0"/>
              <a:t>If </a:t>
            </a:r>
            <a:r>
              <a:rPr lang="en-US"/>
              <a:t>the </a:t>
            </a:r>
            <a:r>
              <a:rPr lang="en-US" smtClean="0"/>
              <a:t>Owner is unable to </a:t>
            </a:r>
            <a:r>
              <a:rPr lang="en-US"/>
              <a:t>negotiate a satisfactory contract with the </a:t>
            </a:r>
            <a:r>
              <a:rPr lang="en-US" smtClean="0"/>
              <a:t>selected bidder</a:t>
            </a:r>
            <a:r>
              <a:rPr lang="en-US"/>
              <a:t>, the </a:t>
            </a:r>
            <a:r>
              <a:rPr lang="en-US" smtClean="0"/>
              <a:t>entity must</a:t>
            </a:r>
            <a:r>
              <a:rPr lang="en-US"/>
              <a:t>, formally and </a:t>
            </a:r>
            <a:r>
              <a:rPr lang="en-US" smtClean="0"/>
              <a:t>in writing</a:t>
            </a:r>
            <a:r>
              <a:rPr lang="en-US"/>
              <a:t>, end negotiations with that bidder and </a:t>
            </a:r>
            <a:r>
              <a:rPr lang="en-US" smtClean="0"/>
              <a:t>proceed to </a:t>
            </a:r>
            <a:r>
              <a:rPr lang="en-US"/>
              <a:t>the next bidder in the order of the selection </a:t>
            </a:r>
            <a:r>
              <a:rPr lang="en-US" smtClean="0"/>
              <a:t>ranking until </a:t>
            </a:r>
            <a:r>
              <a:rPr lang="en-US"/>
              <a:t>a contract is reached or all proposals </a:t>
            </a:r>
            <a:r>
              <a:rPr lang="en-US" smtClean="0"/>
              <a:t>are rejected.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4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GMP Process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CMAR responsible for selection of subcontractors </a:t>
            </a:r>
            <a:r>
              <a:rPr lang="en-US" b="1" i="1" smtClean="0"/>
              <a:t>in compliance with law</a:t>
            </a:r>
          </a:p>
          <a:p>
            <a:r>
              <a:rPr lang="en-US" smtClean="0"/>
              <a:t>May self-perform work if also follow bid requirements</a:t>
            </a:r>
          </a:p>
          <a:p>
            <a:r>
              <a:rPr lang="en-US" smtClean="0"/>
              <a:t>Once all bids are collected presents a proposed price</a:t>
            </a:r>
          </a:p>
          <a:p>
            <a:r>
              <a:rPr lang="en-US" smtClean="0"/>
              <a:t>Entity then negotiates the price with the CMAR</a:t>
            </a:r>
          </a:p>
          <a:p>
            <a:r>
              <a:rPr lang="en-US" smtClean="0"/>
              <a:t>If unable to agree, </a:t>
            </a:r>
            <a:r>
              <a:rPr lang="en-US" b="1" smtClean="0"/>
              <a:t>may terminate </a:t>
            </a:r>
            <a:r>
              <a:rPr lang="en-US" smtClean="0"/>
              <a:t>CMAR contract</a:t>
            </a:r>
          </a:p>
        </p:txBody>
      </p:sp>
    </p:spTree>
    <p:extLst>
      <p:ext uri="{BB962C8B-B14F-4D97-AF65-F5344CB8AC3E}">
        <p14:creationId xmlns:p14="http://schemas.microsoft.com/office/powerpoint/2010/main" val="70997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CMAR – GMP Process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Items to look for</a:t>
            </a:r>
          </a:p>
          <a:p>
            <a:pPr lvl="1"/>
            <a:r>
              <a:rPr lang="en-US" smtClean="0"/>
              <a:t>Confirm proper fee</a:t>
            </a:r>
          </a:p>
          <a:p>
            <a:pPr lvl="1"/>
            <a:r>
              <a:rPr lang="en-US" smtClean="0"/>
              <a:t>Proper format</a:t>
            </a:r>
          </a:p>
          <a:p>
            <a:pPr lvl="1"/>
            <a:r>
              <a:rPr lang="en-US" smtClean="0"/>
              <a:t>Bonding/Insurance</a:t>
            </a:r>
          </a:p>
          <a:p>
            <a:pPr lvl="1"/>
            <a:r>
              <a:rPr lang="en-US" smtClean="0"/>
              <a:t>Confirm no charges for prohibited items</a:t>
            </a:r>
          </a:p>
          <a:p>
            <a:pPr lvl="1"/>
            <a:r>
              <a:rPr lang="en-US" smtClean="0"/>
              <a:t>Self-Performance/Related Entities</a:t>
            </a:r>
          </a:p>
          <a:p>
            <a:pPr lvl="1"/>
            <a:r>
              <a:rPr lang="en-US" smtClean="0"/>
              <a:t>Assumptions &amp; Clarifications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00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Single entity provides architecture and construction services</a:t>
            </a:r>
            <a:endParaRPr lang="en-US"/>
          </a:p>
          <a:p>
            <a:r>
              <a:rPr lang="en-US" smtClean="0"/>
              <a:t>Used in a few instances</a:t>
            </a:r>
          </a:p>
          <a:p>
            <a:pPr lvl="1"/>
            <a:r>
              <a:rPr lang="en-US" smtClean="0"/>
              <a:t>HVAC</a:t>
            </a:r>
          </a:p>
          <a:p>
            <a:pPr lvl="1"/>
            <a:r>
              <a:rPr lang="en-US" smtClean="0"/>
              <a:t>Field Improvements</a:t>
            </a:r>
          </a:p>
          <a:p>
            <a:pPr marL="411480" lvl="1" indent="0">
              <a:buNone/>
            </a:pPr>
            <a:endParaRPr lang="en-US" smtClean="0"/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340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Selection flexibility</a:t>
            </a:r>
          </a:p>
          <a:p>
            <a:pPr lvl="1"/>
            <a:r>
              <a:rPr lang="en-US"/>
              <a:t>Single point of responsibility</a:t>
            </a:r>
          </a:p>
          <a:p>
            <a:pPr lvl="1"/>
            <a:r>
              <a:rPr lang="en-US"/>
              <a:t>Faster</a:t>
            </a:r>
          </a:p>
          <a:p>
            <a:pPr lvl="1"/>
            <a:r>
              <a:rPr lang="en-US"/>
              <a:t>Team concept</a:t>
            </a:r>
          </a:p>
          <a:p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No checks and balances</a:t>
            </a:r>
          </a:p>
          <a:p>
            <a:pPr lvl="1"/>
            <a:r>
              <a:rPr lang="en-US" smtClean="0"/>
              <a:t>Potential adversarial relationship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759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524000"/>
            <a:ext cx="3334182" cy="4314825"/>
          </a:xfrm>
        </p:spPr>
      </p:pic>
    </p:spTree>
    <p:extLst>
      <p:ext uri="{BB962C8B-B14F-4D97-AF65-F5344CB8AC3E}">
        <p14:creationId xmlns:p14="http://schemas.microsoft.com/office/powerpoint/2010/main" val="15627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smtClean="0"/>
              <a:t>Requires an Independent A/E to represent Owner</a:t>
            </a:r>
          </a:p>
          <a:p>
            <a:r>
              <a:rPr lang="en-US" b="1" smtClean="0"/>
              <a:t>RFQ Process Must Include</a:t>
            </a:r>
          </a:p>
          <a:p>
            <a:pPr lvl="1"/>
            <a:r>
              <a:rPr lang="en-US" smtClean="0"/>
              <a:t>Project site</a:t>
            </a:r>
          </a:p>
          <a:p>
            <a:pPr lvl="1"/>
            <a:r>
              <a:rPr lang="en-US" smtClean="0"/>
              <a:t>Project scope</a:t>
            </a:r>
          </a:p>
          <a:p>
            <a:pPr lvl="1"/>
            <a:r>
              <a:rPr lang="en-US" smtClean="0"/>
              <a:t>Budget</a:t>
            </a:r>
          </a:p>
          <a:p>
            <a:pPr lvl="1"/>
            <a:r>
              <a:rPr lang="en-US" smtClean="0"/>
              <a:t>Special systems</a:t>
            </a:r>
          </a:p>
          <a:p>
            <a:pPr lvl="1"/>
            <a:r>
              <a:rPr lang="en-US" smtClean="0"/>
              <a:t>Selection criteria </a:t>
            </a:r>
          </a:p>
          <a:p>
            <a:pPr lvl="1"/>
            <a:r>
              <a:rPr lang="en-US" smtClean="0"/>
              <a:t>Weighted criteria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68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RFQ Process Must Include</a:t>
            </a:r>
          </a:p>
          <a:p>
            <a:pPr lvl="1"/>
            <a:r>
              <a:rPr lang="en-US" smtClean="0"/>
              <a:t>Legal description of site</a:t>
            </a:r>
          </a:p>
          <a:p>
            <a:pPr lvl="1"/>
            <a:r>
              <a:rPr lang="en-US" smtClean="0"/>
              <a:t>Survey information</a:t>
            </a:r>
          </a:p>
          <a:p>
            <a:pPr lvl="1"/>
            <a:r>
              <a:rPr lang="en-US" smtClean="0"/>
              <a:t>Interior space requirements</a:t>
            </a:r>
          </a:p>
          <a:p>
            <a:pPr lvl="1"/>
            <a:r>
              <a:rPr lang="en-US" smtClean="0"/>
              <a:t>Special material requirements</a:t>
            </a:r>
          </a:p>
          <a:p>
            <a:pPr lvl="1"/>
            <a:r>
              <a:rPr lang="en-US" smtClean="0"/>
              <a:t>Material quality standards</a:t>
            </a:r>
          </a:p>
          <a:p>
            <a:pPr lvl="1"/>
            <a:r>
              <a:rPr lang="en-US" smtClean="0"/>
              <a:t>Concept requirements</a:t>
            </a:r>
          </a:p>
          <a:p>
            <a:pPr lvl="1"/>
            <a:r>
              <a:rPr lang="en-US" smtClean="0"/>
              <a:t>Cost or budget estimates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184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The Players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Owner—Governmental Entity</a:t>
            </a:r>
          </a:p>
          <a:p>
            <a:r>
              <a:rPr lang="en-US" b="1" smtClean="0"/>
              <a:t>Program Manager—Internal or External</a:t>
            </a:r>
          </a:p>
          <a:p>
            <a:r>
              <a:rPr lang="en-US" b="1" smtClean="0"/>
              <a:t>Architect</a:t>
            </a:r>
          </a:p>
          <a:p>
            <a:r>
              <a:rPr lang="en-US" b="1" smtClean="0"/>
              <a:t>Contractor</a:t>
            </a:r>
          </a:p>
          <a:p>
            <a:r>
              <a:rPr lang="en-US" b="1" smtClean="0"/>
              <a:t>Sub-Contractors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4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Evaluation Requirements</a:t>
            </a:r>
          </a:p>
          <a:p>
            <a:pPr lvl="1"/>
            <a:r>
              <a:rPr lang="en-US" smtClean="0"/>
              <a:t>Experience</a:t>
            </a:r>
          </a:p>
          <a:p>
            <a:pPr lvl="1"/>
            <a:r>
              <a:rPr lang="en-US" smtClean="0"/>
              <a:t>Technical competence</a:t>
            </a:r>
          </a:p>
          <a:p>
            <a:pPr lvl="1"/>
            <a:r>
              <a:rPr lang="en-US" smtClean="0"/>
              <a:t>Capability to perform</a:t>
            </a:r>
          </a:p>
          <a:p>
            <a:pPr lvl="1"/>
            <a:r>
              <a:rPr lang="en-US" smtClean="0"/>
              <a:t>Past performance</a:t>
            </a:r>
          </a:p>
          <a:p>
            <a:pPr lvl="1"/>
            <a:r>
              <a:rPr lang="en-US" smtClean="0"/>
              <a:t>Other appropriate factors</a:t>
            </a:r>
          </a:p>
          <a:p>
            <a:pPr lvl="1"/>
            <a:r>
              <a:rPr lang="en-US" b="1" smtClean="0"/>
              <a:t>No cost or price-related information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22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Two-Step Process</a:t>
            </a:r>
          </a:p>
          <a:p>
            <a:pPr lvl="1"/>
            <a:r>
              <a:rPr lang="en-US" smtClean="0"/>
              <a:t>Qualify up to five responders</a:t>
            </a:r>
          </a:p>
          <a:p>
            <a:pPr lvl="1"/>
            <a:r>
              <a:rPr lang="en-US" smtClean="0"/>
              <a:t>May request additional information</a:t>
            </a:r>
          </a:p>
          <a:p>
            <a:pPr lvl="2"/>
            <a:r>
              <a:rPr lang="en-US" smtClean="0"/>
              <a:t>Demonstrated competence</a:t>
            </a:r>
          </a:p>
          <a:p>
            <a:pPr lvl="2"/>
            <a:r>
              <a:rPr lang="en-US" smtClean="0"/>
              <a:t>Safety and long-term durability</a:t>
            </a:r>
          </a:p>
          <a:p>
            <a:pPr lvl="2"/>
            <a:r>
              <a:rPr lang="en-US" smtClean="0"/>
              <a:t>Meeting schedules</a:t>
            </a:r>
          </a:p>
          <a:p>
            <a:pPr lvl="2"/>
            <a:r>
              <a:rPr lang="en-US" smtClean="0"/>
              <a:t>Costing methodologies</a:t>
            </a:r>
          </a:p>
          <a:p>
            <a:pPr lvl="2"/>
            <a:r>
              <a:rPr lang="en-US" smtClean="0"/>
              <a:t>Does not include a GMP or overall price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501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Design-Build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Provide final plans</a:t>
            </a:r>
          </a:p>
          <a:p>
            <a:r>
              <a:rPr lang="en-US" b="1" smtClean="0"/>
              <a:t>Pricing is not specified in the statute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281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0650" y="1600200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306036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Different from the other “Delivery” Methods</a:t>
            </a:r>
          </a:p>
          <a:p>
            <a:r>
              <a:rPr lang="en-US" smtClean="0"/>
              <a:t>Not a type of company</a:t>
            </a:r>
          </a:p>
          <a:p>
            <a:r>
              <a:rPr lang="en-US" smtClean="0"/>
              <a:t>“JOCs” are contractors-general or trade</a:t>
            </a:r>
          </a:p>
          <a:p>
            <a:r>
              <a:rPr lang="en-US" smtClean="0"/>
              <a:t>JOC describes a contracting method</a:t>
            </a:r>
          </a:p>
          <a:p>
            <a:r>
              <a:rPr lang="en-US" smtClean="0"/>
              <a:t>Open ended with no guaranteed work</a:t>
            </a:r>
          </a:p>
          <a:p>
            <a:r>
              <a:rPr lang="en-US" smtClean="0"/>
              <a:t>Indefinite delivery, indefinite quantity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5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Benefits of JOC</a:t>
            </a:r>
          </a:p>
          <a:p>
            <a:pPr lvl="1"/>
            <a:r>
              <a:rPr lang="en-US" smtClean="0"/>
              <a:t>Fast response</a:t>
            </a:r>
          </a:p>
          <a:p>
            <a:pPr lvl="1"/>
            <a:r>
              <a:rPr lang="en-US" smtClean="0"/>
              <a:t>Reduced changes</a:t>
            </a:r>
          </a:p>
          <a:p>
            <a:pPr lvl="1"/>
            <a:r>
              <a:rPr lang="en-US" smtClean="0"/>
              <a:t>Reduced “up-front” time</a:t>
            </a:r>
          </a:p>
          <a:p>
            <a:pPr lvl="1"/>
            <a:r>
              <a:rPr lang="en-US" smtClean="0"/>
              <a:t>Incentive for high performance</a:t>
            </a:r>
          </a:p>
          <a:p>
            <a:pPr lvl="1"/>
            <a:r>
              <a:rPr lang="en-US" smtClean="0"/>
              <a:t>Smaller firms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089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When should a JOC be used?</a:t>
            </a:r>
          </a:p>
          <a:p>
            <a:pPr lvl="1"/>
            <a:r>
              <a:rPr lang="en-US" smtClean="0"/>
              <a:t>When is it the “best value”?</a:t>
            </a:r>
          </a:p>
          <a:p>
            <a:pPr lvl="1"/>
            <a:r>
              <a:rPr lang="en-US" smtClean="0"/>
              <a:t>“maintenance, repair, alteration, renovation, remediation, or </a:t>
            </a:r>
            <a:r>
              <a:rPr lang="en-US" b="1" i="1" smtClean="0"/>
              <a:t>minor construction </a:t>
            </a:r>
            <a:r>
              <a:rPr lang="en-US" smtClean="0"/>
              <a:t>of a facility when the work is of a recurring nature but the deliver times, type, and quantities of work required are indefinite</a:t>
            </a:r>
          </a:p>
          <a:p>
            <a:pPr lvl="1"/>
            <a:r>
              <a:rPr lang="en-US" smtClean="0"/>
              <a:t>Awarded on predescribed and prepriced tasks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739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Selection Process</a:t>
            </a:r>
          </a:p>
          <a:p>
            <a:pPr lvl="1"/>
            <a:r>
              <a:rPr lang="en-US" smtClean="0"/>
              <a:t>Competitive Sealed Proposals</a:t>
            </a:r>
          </a:p>
          <a:p>
            <a:pPr lvl="1"/>
            <a:r>
              <a:rPr lang="en-US" smtClean="0"/>
              <a:t>Specify a unit price book and line items or</a:t>
            </a:r>
          </a:p>
          <a:p>
            <a:pPr lvl="1"/>
            <a:r>
              <a:rPr lang="en-US" smtClean="0"/>
              <a:t>Coefficient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71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Job Order Contracting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Limitations</a:t>
            </a:r>
          </a:p>
          <a:p>
            <a:pPr lvl="1"/>
            <a:r>
              <a:rPr lang="en-US" smtClean="0"/>
              <a:t>Over $500,000 Job Order must be board approved</a:t>
            </a:r>
          </a:p>
          <a:p>
            <a:pPr lvl="1"/>
            <a:r>
              <a:rPr lang="en-US" smtClean="0"/>
              <a:t>Must establish an overall aggregate contract price</a:t>
            </a:r>
          </a:p>
          <a:p>
            <a:pPr lvl="1"/>
            <a:r>
              <a:rPr lang="en-US" smtClean="0"/>
              <a:t>More than one vendor allowed</a:t>
            </a:r>
          </a:p>
          <a:p>
            <a:pPr lvl="1"/>
            <a:r>
              <a:rPr lang="en-US" smtClean="0"/>
              <a:t>Two year terms with 3 year renewal</a:t>
            </a:r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819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Other Considerations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and Payment Bonds</a:t>
            </a:r>
          </a:p>
          <a:p>
            <a:r>
              <a:rPr lang="en-US" smtClean="0"/>
              <a:t>Safety and Security</a:t>
            </a:r>
          </a:p>
          <a:p>
            <a:pPr lvl="1"/>
            <a:r>
              <a:rPr lang="en-US" smtClean="0"/>
              <a:t>Badging</a:t>
            </a:r>
          </a:p>
          <a:p>
            <a:pPr lvl="1"/>
            <a:r>
              <a:rPr lang="en-US" smtClean="0"/>
              <a:t>Drug-Testing</a:t>
            </a:r>
          </a:p>
          <a:p>
            <a:pPr lvl="1"/>
            <a:r>
              <a:rPr lang="en-US" smtClean="0"/>
              <a:t>Background Checks</a:t>
            </a:r>
          </a:p>
          <a:p>
            <a:r>
              <a:rPr lang="en-US" smtClean="0"/>
              <a:t>Prevailing Wage Rates</a:t>
            </a:r>
          </a:p>
          <a:p>
            <a:pPr lvl="1"/>
            <a:r>
              <a:rPr lang="en-US" smtClean="0"/>
              <a:t>Local v. Davis-Bacon</a:t>
            </a:r>
          </a:p>
          <a:p>
            <a:r>
              <a:rPr lang="en-US" smtClean="0"/>
              <a:t>Labor Compliance</a:t>
            </a:r>
          </a:p>
          <a:p>
            <a:pPr lvl="1"/>
            <a:r>
              <a:rPr lang="en-US" smtClean="0"/>
              <a:t>E-Verify</a:t>
            </a:r>
          </a:p>
          <a:p>
            <a:pPr marL="411480" lvl="1" indent="0">
              <a:buNone/>
            </a:pPr>
            <a:endParaRPr lang="en-US" smtClean="0"/>
          </a:p>
          <a:p>
            <a:pPr marL="411480" lvl="1" indent="0"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21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3450902"/>
              </p:ext>
            </p:extLst>
          </p:nvPr>
        </p:nvGraphicFramePr>
        <p:xfrm>
          <a:off x="25400" y="-381000"/>
          <a:ext cx="9118600" cy="802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4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 smtClean="0"/>
              <a:t>Construction Procurement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Governed by Texas Government Code § 2269</a:t>
            </a:r>
          </a:p>
          <a:p>
            <a:r>
              <a:rPr lang="en-US" b="1" smtClean="0"/>
              <a:t>Consolidation of various procurement provisions</a:t>
            </a:r>
          </a:p>
          <a:p>
            <a:r>
              <a:rPr lang="en-US" b="1" smtClean="0"/>
              <a:t>But what is construction?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/>
              <a:t>Professional Services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Selection </a:t>
            </a:r>
            <a:r>
              <a:rPr lang="en-US" b="1"/>
              <a:t>Process </a:t>
            </a:r>
            <a:r>
              <a:rPr lang="en-US" b="1" smtClean="0"/>
              <a:t>for </a:t>
            </a:r>
            <a:r>
              <a:rPr lang="en-US" b="1"/>
              <a:t>Architect, Engineer, or Surveyor </a:t>
            </a:r>
            <a:endParaRPr lang="en-US"/>
          </a:p>
          <a:p>
            <a:pPr lvl="1"/>
            <a:r>
              <a:rPr lang="en-US" smtClean="0"/>
              <a:t>Most </a:t>
            </a:r>
            <a:r>
              <a:rPr lang="en-US"/>
              <a:t>highly qualified provider on the basis of demonstrated competence and qualifications </a:t>
            </a:r>
          </a:p>
          <a:p>
            <a:pPr lvl="1"/>
            <a:r>
              <a:rPr lang="en-US" smtClean="0"/>
              <a:t>May </a:t>
            </a:r>
            <a:r>
              <a:rPr lang="en-US"/>
              <a:t>then negotiate a fair and reasonable price </a:t>
            </a:r>
          </a:p>
          <a:p>
            <a:pPr lvl="1"/>
            <a:r>
              <a:rPr lang="en-US" smtClean="0"/>
              <a:t>Cannot </a:t>
            </a:r>
            <a:r>
              <a:rPr lang="en-US"/>
              <a:t>Consider Price before Selection </a:t>
            </a:r>
          </a:p>
        </p:txBody>
      </p:sp>
    </p:spTree>
    <p:extLst>
      <p:ext uri="{BB962C8B-B14F-4D97-AF65-F5344CB8AC3E}">
        <p14:creationId xmlns:p14="http://schemas.microsoft.com/office/powerpoint/2010/main" val="29021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/>
              <a:t>Professional Services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Program Manager</a:t>
            </a:r>
            <a:endParaRPr lang="en-US"/>
          </a:p>
          <a:p>
            <a:pPr lvl="1"/>
            <a:r>
              <a:rPr lang="en-US" smtClean="0"/>
              <a:t>Oversees and manages </a:t>
            </a:r>
            <a:r>
              <a:rPr lang="en-US" b="1" i="1" smtClean="0"/>
              <a:t>several</a:t>
            </a:r>
            <a:r>
              <a:rPr lang="en-US" smtClean="0"/>
              <a:t> projects;</a:t>
            </a:r>
            <a:endParaRPr lang="en-US"/>
          </a:p>
          <a:p>
            <a:pPr lvl="1"/>
            <a:r>
              <a:rPr lang="en-US" smtClean="0"/>
              <a:t>Compared to a Project or Construction Manager that is responsible for a </a:t>
            </a:r>
            <a:r>
              <a:rPr lang="en-US" b="1" i="1" smtClean="0"/>
              <a:t>single</a:t>
            </a:r>
            <a:r>
              <a:rPr lang="en-US" smtClean="0"/>
              <a:t> project</a:t>
            </a:r>
            <a:endParaRPr lang="en-US"/>
          </a:p>
          <a:p>
            <a:pPr lvl="1"/>
            <a:r>
              <a:rPr lang="en-US" smtClean="0"/>
              <a:t>Includes oversight of all project participants:</a:t>
            </a:r>
          </a:p>
          <a:p>
            <a:pPr lvl="2"/>
            <a:r>
              <a:rPr lang="en-US" smtClean="0"/>
              <a:t>ARCHITECTS</a:t>
            </a:r>
          </a:p>
          <a:p>
            <a:pPr lvl="2"/>
            <a:r>
              <a:rPr lang="en-US" smtClean="0"/>
              <a:t>CONTRACTOR</a:t>
            </a:r>
          </a:p>
          <a:p>
            <a:pPr lvl="2"/>
            <a:r>
              <a:rPr lang="en-US" smtClean="0"/>
              <a:t>SUBCONTRACTOR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b="1"/>
              <a:t>Professional Services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Program Manager</a:t>
            </a:r>
            <a:endParaRPr lang="en-US"/>
          </a:p>
          <a:p>
            <a:pPr lvl="1"/>
            <a:r>
              <a:rPr lang="en-US"/>
              <a:t>Is it a professional service:</a:t>
            </a:r>
          </a:p>
          <a:p>
            <a:pPr lvl="2"/>
            <a:r>
              <a:rPr lang="en-US"/>
              <a:t>Usually has licensed professional;</a:t>
            </a:r>
          </a:p>
          <a:p>
            <a:pPr lvl="2"/>
            <a:r>
              <a:rPr lang="en-US"/>
              <a:t>Responsible for oversight of professionals;</a:t>
            </a:r>
          </a:p>
          <a:p>
            <a:pPr lvl="2"/>
            <a:r>
              <a:rPr lang="en-US"/>
              <a:t>Mental not physical job</a:t>
            </a:r>
            <a:endParaRPr lang="en-US" smtClean="0"/>
          </a:p>
          <a:p>
            <a:pPr lvl="1"/>
            <a:r>
              <a:rPr lang="en-US" smtClean="0"/>
              <a:t>Is it a Construction Manager-Agent:</a:t>
            </a:r>
          </a:p>
          <a:p>
            <a:pPr lvl="2"/>
            <a:r>
              <a:rPr lang="en-US" smtClean="0"/>
              <a:t>Usually has licensed professional;</a:t>
            </a:r>
          </a:p>
          <a:p>
            <a:pPr lvl="2"/>
            <a:r>
              <a:rPr lang="en-US" smtClean="0"/>
              <a:t>Responsible for oversight of professionals;</a:t>
            </a:r>
          </a:p>
          <a:p>
            <a:pPr lvl="2"/>
            <a:r>
              <a:rPr lang="en-US" smtClean="0"/>
              <a:t>Mental not physical job.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B PPT Template_Standard">
  <a:themeElements>
    <a:clrScheme name="HB Theme">
      <a:dk1>
        <a:srgbClr val="000000"/>
      </a:dk1>
      <a:lt1>
        <a:srgbClr val="FFFFFF"/>
      </a:lt1>
      <a:dk2>
        <a:srgbClr val="0420AC"/>
      </a:dk2>
      <a:lt2>
        <a:srgbClr val="EAEAEA"/>
      </a:lt2>
      <a:accent1>
        <a:srgbClr val="0033A0"/>
      </a:accent1>
      <a:accent2>
        <a:srgbClr val="003A70"/>
      </a:accent2>
      <a:accent3>
        <a:srgbClr val="7C878E"/>
      </a:accent3>
      <a:accent4>
        <a:srgbClr val="00A9E0"/>
      </a:accent4>
      <a:accent5>
        <a:srgbClr val="C23B33"/>
      </a:accent5>
      <a:accent6>
        <a:srgbClr val="D9D9D6"/>
      </a:accent6>
      <a:hlink>
        <a:srgbClr val="163DFA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2208</Words>
  <Application>Microsoft Macintosh PowerPoint</Application>
  <PresentationFormat>On-screen Show (4:3)</PresentationFormat>
  <Paragraphs>359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HB PPT Template_Standard</vt:lpstr>
      <vt:lpstr>  Introduction to Procurement: Alternative Delivery Methods for Construction</vt:lpstr>
      <vt:lpstr> Construction Procurement</vt:lpstr>
      <vt:lpstr> Construction Procurement</vt:lpstr>
      <vt:lpstr> The Players</vt:lpstr>
      <vt:lpstr>PowerPoint Presentation</vt:lpstr>
      <vt:lpstr> Construction Procurement</vt:lpstr>
      <vt:lpstr> Professional Services </vt:lpstr>
      <vt:lpstr> Professional Services </vt:lpstr>
      <vt:lpstr> Professional Services </vt:lpstr>
      <vt:lpstr> Professional Services</vt:lpstr>
      <vt:lpstr> Professional Services</vt:lpstr>
      <vt:lpstr> Professional Services</vt:lpstr>
      <vt:lpstr> Professional Services</vt:lpstr>
      <vt:lpstr> Professional Services-Architect</vt:lpstr>
      <vt:lpstr>Construction Services – Chapter 2269</vt:lpstr>
      <vt:lpstr>PowerPoint Presentation</vt:lpstr>
      <vt:lpstr>Construction Services – Chapter 2269</vt:lpstr>
      <vt:lpstr>Construction Services – Chapter 2269</vt:lpstr>
      <vt:lpstr>Construction Services – Chapter 2269</vt:lpstr>
      <vt:lpstr>Evaluating Bids</vt:lpstr>
      <vt:lpstr>Competitive Sealed Proposals</vt:lpstr>
      <vt:lpstr>Competitive Sealed Proposals</vt:lpstr>
      <vt:lpstr>Competitive Sealed Proposals</vt:lpstr>
      <vt:lpstr>Competitive Sealed Proposals</vt:lpstr>
      <vt:lpstr>CSP – Negotiation</vt:lpstr>
      <vt:lpstr>Construction Manager At Risk</vt:lpstr>
      <vt:lpstr>Construction Manager At Risk</vt:lpstr>
      <vt:lpstr>Construction Manager At Risk</vt:lpstr>
      <vt:lpstr>CMAR – One-step Process</vt:lpstr>
      <vt:lpstr>CMAR – Two-step Process</vt:lpstr>
      <vt:lpstr>CMAR – Two-step Process</vt:lpstr>
      <vt:lpstr>CMAR – Selection and Negotiation</vt:lpstr>
      <vt:lpstr>CMAR – GMP Process</vt:lpstr>
      <vt:lpstr>CMAR – GMP Process</vt:lpstr>
      <vt:lpstr>Design-Build</vt:lpstr>
      <vt:lpstr>Design-Build</vt:lpstr>
      <vt:lpstr>Design-Build</vt:lpstr>
      <vt:lpstr>Design-Build</vt:lpstr>
      <vt:lpstr>Design-Build</vt:lpstr>
      <vt:lpstr>Design-Build</vt:lpstr>
      <vt:lpstr>Design-Build</vt:lpstr>
      <vt:lpstr>Design-Build</vt:lpstr>
      <vt:lpstr>Job Order Contracting</vt:lpstr>
      <vt:lpstr>Job Order Contracting</vt:lpstr>
      <vt:lpstr>Job Order Contracting</vt:lpstr>
      <vt:lpstr>Job Order Contracting</vt:lpstr>
      <vt:lpstr>Job Order Contracting</vt:lpstr>
      <vt:lpstr>Job Order Contracting</vt:lpstr>
      <vt:lpstr>Other Considerations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Introduction to Procurement: Alternative Delivery Methods for Construction</dc:title>
  <dc:creator/>
  <cp:lastModifiedBy>Chandler Grace</cp:lastModifiedBy>
  <cp:revision>1</cp:revision>
  <cp:lastPrinted>2020-01-09T22:17:51Z</cp:lastPrinted>
  <dcterms:created xsi:type="dcterms:W3CDTF">2020-01-09T22:17:51Z</dcterms:created>
  <dcterms:modified xsi:type="dcterms:W3CDTF">2020-01-10T16:44:35Z</dcterms:modified>
</cp:coreProperties>
</file>